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7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728" r:id="rId4"/>
    <p:sldMasterId id="2147483729" r:id="rId5"/>
    <p:sldMasterId id="2147483730" r:id="rId6"/>
    <p:sldMasterId id="2147483731" r:id="rId7"/>
    <p:sldMasterId id="2147483732"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Lst>
  <p:sldSz cy="5143500" cx="9144000"/>
  <p:notesSz cx="6858000" cy="9144000"/>
  <p:embeddedFontLst>
    <p:embeddedFont>
      <p:font typeface="Raleway"/>
      <p:regular r:id="rId33"/>
      <p:bold r:id="rId34"/>
      <p:italic r:id="rId35"/>
      <p:boldItalic r:id="rId36"/>
    </p:embeddedFont>
    <p:embeddedFont>
      <p:font typeface="Raleway ExtraBold"/>
      <p:bold r:id="rId37"/>
      <p:boldItalic r:id="rId38"/>
    </p:embeddedFont>
    <p:embeddedFont>
      <p:font typeface="Roboto"/>
      <p:regular r:id="rId39"/>
      <p:bold r:id="rId40"/>
      <p:italic r:id="rId41"/>
      <p:boldItalic r:id="rId42"/>
    </p:embeddedFont>
    <p:embeddedFont>
      <p:font typeface="Lato"/>
      <p:regular r:id="rId43"/>
      <p:bold r:id="rId44"/>
      <p:italic r:id="rId45"/>
      <p:boldItalic r:id="rId46"/>
    </p:embeddedFont>
    <p:embeddedFont>
      <p:font typeface="Raleway Light"/>
      <p:regular r:id="rId47"/>
      <p:bold r:id="rId48"/>
      <p:italic r:id="rId49"/>
      <p:boldItalic r:id="rId50"/>
    </p:embeddedFont>
    <p:embeddedFont>
      <p:font typeface="Open Sans Light"/>
      <p:regular r:id="rId51"/>
      <p:bold r:id="rId52"/>
      <p:italic r:id="rId53"/>
      <p:boldItalic r:id="rId54"/>
    </p:embeddedFont>
    <p:embeddedFont>
      <p:font typeface="Open Sans"/>
      <p:regular r:id="rId55"/>
      <p:bold r:id="rId56"/>
      <p:italic r:id="rId57"/>
      <p:boldItalic r:id="rId5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E644FB63-1A4C-410B-AFAB-2DE6722025D9}">
  <a:tblStyle styleId="{E644FB63-1A4C-410B-AFAB-2DE6722025D9}"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Roboto-bold.fntdata"/><Relationship Id="rId42" Type="http://schemas.openxmlformats.org/officeDocument/2006/relationships/font" Target="fonts/Roboto-boldItalic.fntdata"/><Relationship Id="rId41" Type="http://schemas.openxmlformats.org/officeDocument/2006/relationships/font" Target="fonts/Roboto-italic.fntdata"/><Relationship Id="rId44" Type="http://schemas.openxmlformats.org/officeDocument/2006/relationships/font" Target="fonts/Lato-bold.fntdata"/><Relationship Id="rId43" Type="http://schemas.openxmlformats.org/officeDocument/2006/relationships/font" Target="fonts/Lato-regular.fntdata"/><Relationship Id="rId46" Type="http://schemas.openxmlformats.org/officeDocument/2006/relationships/font" Target="fonts/Lato-boldItalic.fntdata"/><Relationship Id="rId45" Type="http://schemas.openxmlformats.org/officeDocument/2006/relationships/font" Target="fonts/Lato-italic.fntdata"/><Relationship Id="rId1" Type="http://schemas.openxmlformats.org/officeDocument/2006/relationships/theme" Target="theme/theme5.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notesMaster" Target="notesMasters/notesMaster1.xml"/><Relationship Id="rId48" Type="http://schemas.openxmlformats.org/officeDocument/2006/relationships/font" Target="fonts/RalewayLight-bold.fntdata"/><Relationship Id="rId47" Type="http://schemas.openxmlformats.org/officeDocument/2006/relationships/font" Target="fonts/RalewayLight-regular.fntdata"/><Relationship Id="rId49" Type="http://schemas.openxmlformats.org/officeDocument/2006/relationships/font" Target="fonts/RalewayLight-italic.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slide" Target="slides/slide22.xml"/><Relationship Id="rId30" Type="http://schemas.openxmlformats.org/officeDocument/2006/relationships/slide" Target="slides/slide21.xml"/><Relationship Id="rId33" Type="http://schemas.openxmlformats.org/officeDocument/2006/relationships/font" Target="fonts/Raleway-regular.fntdata"/><Relationship Id="rId32" Type="http://schemas.openxmlformats.org/officeDocument/2006/relationships/slide" Target="slides/slide23.xml"/><Relationship Id="rId35" Type="http://schemas.openxmlformats.org/officeDocument/2006/relationships/font" Target="fonts/Raleway-italic.fntdata"/><Relationship Id="rId34" Type="http://schemas.openxmlformats.org/officeDocument/2006/relationships/font" Target="fonts/Raleway-bold.fntdata"/><Relationship Id="rId37" Type="http://schemas.openxmlformats.org/officeDocument/2006/relationships/font" Target="fonts/RalewayExtraBold-bold.fntdata"/><Relationship Id="rId36" Type="http://schemas.openxmlformats.org/officeDocument/2006/relationships/font" Target="fonts/Raleway-boldItalic.fntdata"/><Relationship Id="rId39" Type="http://schemas.openxmlformats.org/officeDocument/2006/relationships/font" Target="fonts/Roboto-regular.fntdata"/><Relationship Id="rId38" Type="http://schemas.openxmlformats.org/officeDocument/2006/relationships/font" Target="fonts/RalewayExtraBold-boldItalic.fntdata"/><Relationship Id="rId20" Type="http://schemas.openxmlformats.org/officeDocument/2006/relationships/slide" Target="slides/slide11.xml"/><Relationship Id="rId22" Type="http://schemas.openxmlformats.org/officeDocument/2006/relationships/slide" Target="slides/slide13.xml"/><Relationship Id="rId21" Type="http://schemas.openxmlformats.org/officeDocument/2006/relationships/slide" Target="slides/slide12.xml"/><Relationship Id="rId24" Type="http://schemas.openxmlformats.org/officeDocument/2006/relationships/slide" Target="slides/slide15.xml"/><Relationship Id="rId23" Type="http://schemas.openxmlformats.org/officeDocument/2006/relationships/slide" Target="slides/slide14.xml"/><Relationship Id="rId26" Type="http://schemas.openxmlformats.org/officeDocument/2006/relationships/slide" Target="slides/slide17.xml"/><Relationship Id="rId25" Type="http://schemas.openxmlformats.org/officeDocument/2006/relationships/slide" Target="slides/slide16.xml"/><Relationship Id="rId28" Type="http://schemas.openxmlformats.org/officeDocument/2006/relationships/slide" Target="slides/slide19.xml"/><Relationship Id="rId27" Type="http://schemas.openxmlformats.org/officeDocument/2006/relationships/slide" Target="slides/slide18.xml"/><Relationship Id="rId29" Type="http://schemas.openxmlformats.org/officeDocument/2006/relationships/slide" Target="slides/slide20.xml"/><Relationship Id="rId51" Type="http://schemas.openxmlformats.org/officeDocument/2006/relationships/font" Target="fonts/OpenSansLight-regular.fntdata"/><Relationship Id="rId50" Type="http://schemas.openxmlformats.org/officeDocument/2006/relationships/font" Target="fonts/RalewayLight-boldItalic.fntdata"/><Relationship Id="rId53" Type="http://schemas.openxmlformats.org/officeDocument/2006/relationships/font" Target="fonts/OpenSansLight-italic.fntdata"/><Relationship Id="rId52" Type="http://schemas.openxmlformats.org/officeDocument/2006/relationships/font" Target="fonts/OpenSansLight-bold.fntdata"/><Relationship Id="rId11" Type="http://schemas.openxmlformats.org/officeDocument/2006/relationships/slide" Target="slides/slide2.xml"/><Relationship Id="rId55" Type="http://schemas.openxmlformats.org/officeDocument/2006/relationships/font" Target="fonts/OpenSans-regular.fntdata"/><Relationship Id="rId10" Type="http://schemas.openxmlformats.org/officeDocument/2006/relationships/slide" Target="slides/slide1.xml"/><Relationship Id="rId54" Type="http://schemas.openxmlformats.org/officeDocument/2006/relationships/font" Target="fonts/OpenSansLight-boldItalic.fntdata"/><Relationship Id="rId13" Type="http://schemas.openxmlformats.org/officeDocument/2006/relationships/slide" Target="slides/slide4.xml"/><Relationship Id="rId57" Type="http://schemas.openxmlformats.org/officeDocument/2006/relationships/font" Target="fonts/OpenSans-italic.fntdata"/><Relationship Id="rId12" Type="http://schemas.openxmlformats.org/officeDocument/2006/relationships/slide" Target="slides/slide3.xml"/><Relationship Id="rId56" Type="http://schemas.openxmlformats.org/officeDocument/2006/relationships/font" Target="fonts/OpenSans-bold.fntdata"/><Relationship Id="rId15" Type="http://schemas.openxmlformats.org/officeDocument/2006/relationships/slide" Target="slides/slide6.xml"/><Relationship Id="rId14" Type="http://schemas.openxmlformats.org/officeDocument/2006/relationships/slide" Target="slides/slide5.xml"/><Relationship Id="rId58" Type="http://schemas.openxmlformats.org/officeDocument/2006/relationships/font" Target="fonts/OpenSans-boldItalic.fntdata"/><Relationship Id="rId17" Type="http://schemas.openxmlformats.org/officeDocument/2006/relationships/slide" Target="slides/slide8.xml"/><Relationship Id="rId16" Type="http://schemas.openxmlformats.org/officeDocument/2006/relationships/slide" Target="slides/slide7.xml"/><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2" name="Shape 452"/>
        <p:cNvGrpSpPr/>
        <p:nvPr/>
      </p:nvGrpSpPr>
      <p:grpSpPr>
        <a:xfrm>
          <a:off x="0" y="0"/>
          <a:ext cx="0" cy="0"/>
          <a:chOff x="0" y="0"/>
          <a:chExt cx="0" cy="0"/>
        </a:xfrm>
      </p:grpSpPr>
      <p:sp>
        <p:nvSpPr>
          <p:cNvPr id="453" name="Google Shape;453;g467c7268b2_0_8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4" name="Google Shape;454;g467c7268b2_0_8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1" name="Shape 591"/>
        <p:cNvGrpSpPr/>
        <p:nvPr/>
      </p:nvGrpSpPr>
      <p:grpSpPr>
        <a:xfrm>
          <a:off x="0" y="0"/>
          <a:ext cx="0" cy="0"/>
          <a:chOff x="0" y="0"/>
          <a:chExt cx="0" cy="0"/>
        </a:xfrm>
      </p:grpSpPr>
      <p:sp>
        <p:nvSpPr>
          <p:cNvPr id="592" name="Google Shape;592;g4c46e275e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3" name="Google Shape;593;g4c46e275e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sz="1000">
                <a:solidFill>
                  <a:schemeClr val="dk2"/>
                </a:solidFill>
                <a:latin typeface="Raleway"/>
                <a:ea typeface="Raleway"/>
                <a:cs typeface="Raleway"/>
                <a:sym typeface="Raleway"/>
              </a:rPr>
              <a:t>These are the key data points that a by-name list should be able to produce in an accurate and reliable way. Charlotte is consistently reporting these key data points for veterans monthly.</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0" name="Shape 860"/>
        <p:cNvGrpSpPr/>
        <p:nvPr/>
      </p:nvGrpSpPr>
      <p:grpSpPr>
        <a:xfrm>
          <a:off x="0" y="0"/>
          <a:ext cx="0" cy="0"/>
          <a:chOff x="0" y="0"/>
          <a:chExt cx="0" cy="0"/>
        </a:xfrm>
      </p:grpSpPr>
      <p:sp>
        <p:nvSpPr>
          <p:cNvPr id="861" name="Google Shape;861;g47efd325ed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2" name="Google Shape;862;g47efd325ed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000">
              <a:latin typeface="Raleway"/>
              <a:ea typeface="Raleway"/>
              <a:cs typeface="Raleway"/>
              <a:sym typeface="Raleway"/>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8" name="Shape 868"/>
        <p:cNvGrpSpPr/>
        <p:nvPr/>
      </p:nvGrpSpPr>
      <p:grpSpPr>
        <a:xfrm>
          <a:off x="0" y="0"/>
          <a:ext cx="0" cy="0"/>
          <a:chOff x="0" y="0"/>
          <a:chExt cx="0" cy="0"/>
        </a:xfrm>
      </p:grpSpPr>
      <p:sp>
        <p:nvSpPr>
          <p:cNvPr id="869" name="Google Shape;869;g7c4060e98d_0_4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0" name="Google Shape;870;g7c4060e98d_0_4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000">
              <a:latin typeface="Raleway"/>
              <a:ea typeface="Raleway"/>
              <a:cs typeface="Raleway"/>
              <a:sym typeface="Raleway"/>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7" name="Shape 877"/>
        <p:cNvGrpSpPr/>
        <p:nvPr/>
      </p:nvGrpSpPr>
      <p:grpSpPr>
        <a:xfrm>
          <a:off x="0" y="0"/>
          <a:ext cx="0" cy="0"/>
          <a:chOff x="0" y="0"/>
          <a:chExt cx="0" cy="0"/>
        </a:xfrm>
      </p:grpSpPr>
      <p:sp>
        <p:nvSpPr>
          <p:cNvPr id="878" name="Google Shape;878;g5228e958dc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9" name="Google Shape;879;g5228e958dc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000">
              <a:latin typeface="Raleway"/>
              <a:ea typeface="Raleway"/>
              <a:cs typeface="Raleway"/>
              <a:sym typeface="Raleway"/>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3" name="Shape 883"/>
        <p:cNvGrpSpPr/>
        <p:nvPr/>
      </p:nvGrpSpPr>
      <p:grpSpPr>
        <a:xfrm>
          <a:off x="0" y="0"/>
          <a:ext cx="0" cy="0"/>
          <a:chOff x="0" y="0"/>
          <a:chExt cx="0" cy="0"/>
        </a:xfrm>
      </p:grpSpPr>
      <p:sp>
        <p:nvSpPr>
          <p:cNvPr id="884" name="Google Shape;884;g521130502c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5" name="Google Shape;885;g521130502c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t/>
            </a:r>
            <a:endParaRPr sz="1000">
              <a:latin typeface="Raleway"/>
              <a:ea typeface="Raleway"/>
              <a:cs typeface="Raleway"/>
              <a:sym typeface="Raleway"/>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7" name="Shape 897"/>
        <p:cNvGrpSpPr/>
        <p:nvPr/>
      </p:nvGrpSpPr>
      <p:grpSpPr>
        <a:xfrm>
          <a:off x="0" y="0"/>
          <a:ext cx="0" cy="0"/>
          <a:chOff x="0" y="0"/>
          <a:chExt cx="0" cy="0"/>
        </a:xfrm>
      </p:grpSpPr>
      <p:sp>
        <p:nvSpPr>
          <p:cNvPr id="898" name="Google Shape;898;g521130502c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9" name="Google Shape;899;g521130502c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000">
              <a:latin typeface="Raleway"/>
              <a:ea typeface="Raleway"/>
              <a:cs typeface="Raleway"/>
              <a:sym typeface="Raleway"/>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0" name="Shape 910"/>
        <p:cNvGrpSpPr/>
        <p:nvPr/>
      </p:nvGrpSpPr>
      <p:grpSpPr>
        <a:xfrm>
          <a:off x="0" y="0"/>
          <a:ext cx="0" cy="0"/>
          <a:chOff x="0" y="0"/>
          <a:chExt cx="0" cy="0"/>
        </a:xfrm>
      </p:grpSpPr>
      <p:sp>
        <p:nvSpPr>
          <p:cNvPr id="911" name="Google Shape;911;g47efd325ed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2" name="Google Shape;912;g47efd325ed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000">
              <a:latin typeface="Raleway"/>
              <a:ea typeface="Raleway"/>
              <a:cs typeface="Raleway"/>
              <a:sym typeface="Raleway"/>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4" name="Shape 924"/>
        <p:cNvGrpSpPr/>
        <p:nvPr/>
      </p:nvGrpSpPr>
      <p:grpSpPr>
        <a:xfrm>
          <a:off x="0" y="0"/>
          <a:ext cx="0" cy="0"/>
          <a:chOff x="0" y="0"/>
          <a:chExt cx="0" cy="0"/>
        </a:xfrm>
      </p:grpSpPr>
      <p:sp>
        <p:nvSpPr>
          <p:cNvPr id="925" name="Google Shape;925;g47efd325ed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6" name="Google Shape;926;g47efd325ed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t/>
            </a:r>
            <a:endParaRPr sz="1000">
              <a:solidFill>
                <a:schemeClr val="dk2"/>
              </a:solidFill>
              <a:latin typeface="Raleway"/>
              <a:ea typeface="Raleway"/>
              <a:cs typeface="Raleway"/>
              <a:sym typeface="Raleway"/>
            </a:endParaRPr>
          </a:p>
          <a:p>
            <a:pPr indent="0" lvl="0" marL="0" rtl="0" algn="l">
              <a:spcBef>
                <a:spcPts val="0"/>
              </a:spcBef>
              <a:spcAft>
                <a:spcPts val="0"/>
              </a:spcAft>
              <a:buNone/>
            </a:pPr>
            <a:r>
              <a:t/>
            </a:r>
            <a:endParaRPr sz="1000">
              <a:latin typeface="Raleway"/>
              <a:ea typeface="Raleway"/>
              <a:cs typeface="Raleway"/>
              <a:sym typeface="Raleway"/>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8" name="Shape 938"/>
        <p:cNvGrpSpPr/>
        <p:nvPr/>
      </p:nvGrpSpPr>
      <p:grpSpPr>
        <a:xfrm>
          <a:off x="0" y="0"/>
          <a:ext cx="0" cy="0"/>
          <a:chOff x="0" y="0"/>
          <a:chExt cx="0" cy="0"/>
        </a:xfrm>
      </p:grpSpPr>
      <p:sp>
        <p:nvSpPr>
          <p:cNvPr id="939" name="Google Shape;939;g4baaa59b71_0_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0" name="Google Shape;940;g4baaa59b71_0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4" name="Shape 944"/>
        <p:cNvGrpSpPr/>
        <p:nvPr/>
      </p:nvGrpSpPr>
      <p:grpSpPr>
        <a:xfrm>
          <a:off x="0" y="0"/>
          <a:ext cx="0" cy="0"/>
          <a:chOff x="0" y="0"/>
          <a:chExt cx="0" cy="0"/>
        </a:xfrm>
      </p:grpSpPr>
      <p:sp>
        <p:nvSpPr>
          <p:cNvPr id="945" name="Google Shape;945;g33bb988bda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6" name="Google Shape;946;g33bb988bda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2" name="Shape 462"/>
        <p:cNvGrpSpPr/>
        <p:nvPr/>
      </p:nvGrpSpPr>
      <p:grpSpPr>
        <a:xfrm>
          <a:off x="0" y="0"/>
          <a:ext cx="0" cy="0"/>
          <a:chOff x="0" y="0"/>
          <a:chExt cx="0" cy="0"/>
        </a:xfrm>
      </p:grpSpPr>
      <p:sp>
        <p:nvSpPr>
          <p:cNvPr id="463" name="Google Shape;463;g450d5c3ae2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4" name="Google Shape;464;g450d5c3ae2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1" name="Shape 961"/>
        <p:cNvGrpSpPr/>
        <p:nvPr/>
      </p:nvGrpSpPr>
      <p:grpSpPr>
        <a:xfrm>
          <a:off x="0" y="0"/>
          <a:ext cx="0" cy="0"/>
          <a:chOff x="0" y="0"/>
          <a:chExt cx="0" cy="0"/>
        </a:xfrm>
      </p:grpSpPr>
      <p:sp>
        <p:nvSpPr>
          <p:cNvPr id="962" name="Google Shape;962;g4c3eaba79a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3" name="Google Shape;963;g4c3eaba79a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000">
              <a:latin typeface="Raleway"/>
              <a:ea typeface="Raleway"/>
              <a:cs typeface="Raleway"/>
              <a:sym typeface="Raleway"/>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7" name="Shape 967"/>
        <p:cNvGrpSpPr/>
        <p:nvPr/>
      </p:nvGrpSpPr>
      <p:grpSpPr>
        <a:xfrm>
          <a:off x="0" y="0"/>
          <a:ext cx="0" cy="0"/>
          <a:chOff x="0" y="0"/>
          <a:chExt cx="0" cy="0"/>
        </a:xfrm>
      </p:grpSpPr>
      <p:sp>
        <p:nvSpPr>
          <p:cNvPr id="968" name="Google Shape;968;g7c5c9473b5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9" name="Google Shape;969;g7c5c9473b5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000">
              <a:latin typeface="Raleway"/>
              <a:ea typeface="Raleway"/>
              <a:cs typeface="Raleway"/>
              <a:sym typeface="Raleway"/>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3" name="Shape 973"/>
        <p:cNvGrpSpPr/>
        <p:nvPr/>
      </p:nvGrpSpPr>
      <p:grpSpPr>
        <a:xfrm>
          <a:off x="0" y="0"/>
          <a:ext cx="0" cy="0"/>
          <a:chOff x="0" y="0"/>
          <a:chExt cx="0" cy="0"/>
        </a:xfrm>
      </p:grpSpPr>
      <p:sp>
        <p:nvSpPr>
          <p:cNvPr id="974" name="Google Shape;974;g4baaa59b71_0_2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5" name="Google Shape;975;g4baaa59b71_0_2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9" name="Shape 979"/>
        <p:cNvGrpSpPr/>
        <p:nvPr/>
      </p:nvGrpSpPr>
      <p:grpSpPr>
        <a:xfrm>
          <a:off x="0" y="0"/>
          <a:ext cx="0" cy="0"/>
          <a:chOff x="0" y="0"/>
          <a:chExt cx="0" cy="0"/>
        </a:xfrm>
      </p:grpSpPr>
      <p:sp>
        <p:nvSpPr>
          <p:cNvPr id="980" name="Google Shape;980;g7c5c9473b5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1" name="Google Shape;981;g7c5c9473b5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9" name="Shape 469"/>
        <p:cNvGrpSpPr/>
        <p:nvPr/>
      </p:nvGrpSpPr>
      <p:grpSpPr>
        <a:xfrm>
          <a:off x="0" y="0"/>
          <a:ext cx="0" cy="0"/>
          <a:chOff x="0" y="0"/>
          <a:chExt cx="0" cy="0"/>
        </a:xfrm>
      </p:grpSpPr>
      <p:sp>
        <p:nvSpPr>
          <p:cNvPr id="470" name="Google Shape;470;g4c5494d983_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1" name="Google Shape;471;g4c5494d983_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5" name="Shape 475"/>
        <p:cNvGrpSpPr/>
        <p:nvPr/>
      </p:nvGrpSpPr>
      <p:grpSpPr>
        <a:xfrm>
          <a:off x="0" y="0"/>
          <a:ext cx="0" cy="0"/>
          <a:chOff x="0" y="0"/>
          <a:chExt cx="0" cy="0"/>
        </a:xfrm>
      </p:grpSpPr>
      <p:sp>
        <p:nvSpPr>
          <p:cNvPr id="476" name="Google Shape;476;g7c4060e98d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7" name="Google Shape;477;g7c4060e98d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0" name="Shape 490"/>
        <p:cNvGrpSpPr/>
        <p:nvPr/>
      </p:nvGrpSpPr>
      <p:grpSpPr>
        <a:xfrm>
          <a:off x="0" y="0"/>
          <a:ext cx="0" cy="0"/>
          <a:chOff x="0" y="0"/>
          <a:chExt cx="0" cy="0"/>
        </a:xfrm>
      </p:grpSpPr>
      <p:sp>
        <p:nvSpPr>
          <p:cNvPr id="491" name="Google Shape;491;g4baaa59b7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2" name="Google Shape;492;g4baaa59b7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t/>
            </a:r>
            <a:endParaRPr sz="1000">
              <a:latin typeface="Raleway"/>
              <a:ea typeface="Raleway"/>
              <a:cs typeface="Raleway"/>
              <a:sym typeface="Raleway"/>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4" name="Shape 504"/>
        <p:cNvGrpSpPr/>
        <p:nvPr/>
      </p:nvGrpSpPr>
      <p:grpSpPr>
        <a:xfrm>
          <a:off x="0" y="0"/>
          <a:ext cx="0" cy="0"/>
          <a:chOff x="0" y="0"/>
          <a:chExt cx="0" cy="0"/>
        </a:xfrm>
      </p:grpSpPr>
      <p:sp>
        <p:nvSpPr>
          <p:cNvPr id="505" name="Google Shape;505;g467c7268b2_0_24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6" name="Google Shape;506;g467c7268b2_0_24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0" name="Shape 510"/>
        <p:cNvGrpSpPr/>
        <p:nvPr/>
      </p:nvGrpSpPr>
      <p:grpSpPr>
        <a:xfrm>
          <a:off x="0" y="0"/>
          <a:ext cx="0" cy="0"/>
          <a:chOff x="0" y="0"/>
          <a:chExt cx="0" cy="0"/>
        </a:xfrm>
      </p:grpSpPr>
      <p:sp>
        <p:nvSpPr>
          <p:cNvPr id="511" name="Google Shape;511;g7c4060e98d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2" name="Google Shape;512;g7c4060e98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0" name="Shape 560"/>
        <p:cNvGrpSpPr/>
        <p:nvPr/>
      </p:nvGrpSpPr>
      <p:grpSpPr>
        <a:xfrm>
          <a:off x="0" y="0"/>
          <a:ext cx="0" cy="0"/>
          <a:chOff x="0" y="0"/>
          <a:chExt cx="0" cy="0"/>
        </a:xfrm>
      </p:grpSpPr>
      <p:sp>
        <p:nvSpPr>
          <p:cNvPr id="561" name="Google Shape;561;g467c7268b2_0_24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2" name="Google Shape;562;g467c7268b2_0_24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sz="1000">
                <a:solidFill>
                  <a:schemeClr val="dk2"/>
                </a:solidFill>
                <a:latin typeface="Raleway"/>
                <a:ea typeface="Raleway"/>
                <a:cs typeface="Raleway"/>
                <a:sym typeface="Raleway"/>
              </a:rPr>
              <a:t>A quality by-name list ensures that it is full coverage, it include person-level data (every person can be tracked through the process), the data is reliable meaning that changes in actively homeless numbers are accounted for in inflow and outflow numbers - the dynamics of the system are reliable, and it is regularly updated to ensure data is accurate at any given time. Charlotte has met these quality and reliable by-name list standards for their veteran by-name list. </a:t>
            </a:r>
            <a:endParaRPr sz="1000">
              <a:solidFill>
                <a:schemeClr val="dk2"/>
              </a:solidFill>
              <a:latin typeface="Raleway"/>
              <a:ea typeface="Raleway"/>
              <a:cs typeface="Raleway"/>
              <a:sym typeface="Raleway"/>
            </a:endParaRPr>
          </a:p>
          <a:p>
            <a:pPr indent="0" lvl="0" marL="0" rtl="0" algn="l">
              <a:spcBef>
                <a:spcPts val="0"/>
              </a:spcBef>
              <a:spcAft>
                <a:spcPts val="0"/>
              </a:spcAft>
              <a:buNone/>
            </a:pPr>
            <a:r>
              <a:t/>
            </a:r>
            <a:endParaRPr sz="1000">
              <a:latin typeface="Raleway"/>
              <a:ea typeface="Raleway"/>
              <a:cs typeface="Raleway"/>
              <a:sym typeface="Raleway"/>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7" name="Shape 567"/>
        <p:cNvGrpSpPr/>
        <p:nvPr/>
      </p:nvGrpSpPr>
      <p:grpSpPr>
        <a:xfrm>
          <a:off x="0" y="0"/>
          <a:ext cx="0" cy="0"/>
          <a:chOff x="0" y="0"/>
          <a:chExt cx="0" cy="0"/>
        </a:xfrm>
      </p:grpSpPr>
      <p:sp>
        <p:nvSpPr>
          <p:cNvPr id="568" name="Google Shape;568;g47efd325ed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9" name="Google Shape;569;g47efd325ed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sz="1000">
                <a:solidFill>
                  <a:schemeClr val="dk2"/>
                </a:solidFill>
                <a:latin typeface="Raleway"/>
                <a:ea typeface="Raleway"/>
                <a:cs typeface="Raleway"/>
                <a:sym typeface="Raleway"/>
              </a:rPr>
              <a:t>Charlotte reached a perfect score on the veterans scorecard in Dec 2018, successfully meeting the required BNL framework to produce their veterans by-name list.  This ensures that Charlotte has reached quality data to measure improvements over time. Charlotte set a baseline on the scorecard in February 2016. Being able to check off all of the components of the veteran scorecard is indicative that Charlotte has confidence that their by-name list is comprehensive and therefore capturing every veteran experiencing homelessness within their community. </a:t>
            </a:r>
            <a:endParaRPr sz="1000">
              <a:solidFill>
                <a:schemeClr val="dk2"/>
              </a:solidFill>
            </a:endParaRPr>
          </a:p>
          <a:p>
            <a:pPr indent="0" lvl="0" marL="0" rtl="0" algn="l">
              <a:spcBef>
                <a:spcPts val="0"/>
              </a:spcBef>
              <a:spcAft>
                <a:spcPts val="0"/>
              </a:spcAft>
              <a:buClr>
                <a:schemeClr val="dk2"/>
              </a:buClr>
              <a:buSzPts val="1100"/>
              <a:buFont typeface="Arial"/>
              <a:buNone/>
            </a:pPr>
            <a:r>
              <a:t/>
            </a:r>
            <a:endParaRPr sz="10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jpg"/><Relationship Id="rId3" Type="http://schemas.openxmlformats.org/officeDocument/2006/relationships/image" Target="../media/image11.jp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9.png"/><Relationship Id="rId3" Type="http://schemas.openxmlformats.org/officeDocument/2006/relationships/image" Target="../media/image10.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9.png"/><Relationship Id="rId3"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0.png"/><Relationship Id="rId3" Type="http://schemas.openxmlformats.org/officeDocument/2006/relationships/image" Target="../media/image9.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0.png"/><Relationship Id="rId3" Type="http://schemas.openxmlformats.org/officeDocument/2006/relationships/image" Target="../media/image9.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1.jp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1.jp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1.jp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1.jp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1.jp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1.jp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0.png"/><Relationship Id="rId3" Type="http://schemas.openxmlformats.org/officeDocument/2006/relationships/image" Target="../media/image9.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0.png"/><Relationship Id="rId3" Type="http://schemas.openxmlformats.org/officeDocument/2006/relationships/image" Target="../media/image9.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2.jpg"/><Relationship Id="rId3" Type="http://schemas.openxmlformats.org/officeDocument/2006/relationships/image" Target="../media/image15.png"/><Relationship Id="rId4" Type="http://schemas.openxmlformats.org/officeDocument/2006/relationships/image" Target="../media/image13.png"/><Relationship Id="rId5" Type="http://schemas.openxmlformats.org/officeDocument/2006/relationships/image" Target="../media/image16.png"/><Relationship Id="rId6" Type="http://schemas.openxmlformats.org/officeDocument/2006/relationships/image" Target="../media/image20.jp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4.png"/><Relationship Id="rId3" Type="http://schemas.openxmlformats.org/officeDocument/2006/relationships/image" Target="../media/image17.png"/><Relationship Id="rId4" Type="http://schemas.openxmlformats.org/officeDocument/2006/relationships/image" Target="../media/image23.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1.png"/><Relationship Id="rId8" Type="http://schemas.openxmlformats.org/officeDocument/2006/relationships/image" Target="../media/image22.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4.png"/><Relationship Id="rId3" Type="http://schemas.openxmlformats.org/officeDocument/2006/relationships/image" Target="../media/image17.png"/><Relationship Id="rId4" Type="http://schemas.openxmlformats.org/officeDocument/2006/relationships/image" Target="../media/image23.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1.png"/><Relationship Id="rId8" Type="http://schemas.openxmlformats.org/officeDocument/2006/relationships/image" Target="../media/image22.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4.png"/><Relationship Id="rId3" Type="http://schemas.openxmlformats.org/officeDocument/2006/relationships/image" Target="../media/image17.png"/><Relationship Id="rId4" Type="http://schemas.openxmlformats.org/officeDocument/2006/relationships/image" Target="../media/image23.png"/><Relationship Id="rId10" Type="http://schemas.openxmlformats.org/officeDocument/2006/relationships/image" Target="../media/image34.png"/><Relationship Id="rId9" Type="http://schemas.openxmlformats.org/officeDocument/2006/relationships/image" Target="../media/image24.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1.png"/><Relationship Id="rId8" Type="http://schemas.openxmlformats.org/officeDocument/2006/relationships/image" Target="../media/image22.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4.png"/><Relationship Id="rId3" Type="http://schemas.openxmlformats.org/officeDocument/2006/relationships/image" Target="../media/image17.png"/><Relationship Id="rId4" Type="http://schemas.openxmlformats.org/officeDocument/2006/relationships/image" Target="../media/image23.png"/><Relationship Id="rId10" Type="http://schemas.openxmlformats.org/officeDocument/2006/relationships/image" Target="../media/image34.png"/><Relationship Id="rId9" Type="http://schemas.openxmlformats.org/officeDocument/2006/relationships/image" Target="../media/image24.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1.png"/><Relationship Id="rId8" Type="http://schemas.openxmlformats.org/officeDocument/2006/relationships/image" Target="../media/image22.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4.png"/><Relationship Id="rId3" Type="http://schemas.openxmlformats.org/officeDocument/2006/relationships/image" Target="../media/image17.png"/><Relationship Id="rId4" Type="http://schemas.openxmlformats.org/officeDocument/2006/relationships/image" Target="../media/image23.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1.png"/><Relationship Id="rId8" Type="http://schemas.openxmlformats.org/officeDocument/2006/relationships/image" Target="../media/image2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7.jp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7.jp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7.jp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7.jp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7.jp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7.jp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7.jp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9.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 white" type="title">
  <p:cSld name="TITLE">
    <p:bg>
      <p:bgPr>
        <a:solidFill>
          <a:schemeClr val="lt1"/>
        </a:solidFill>
      </p:bgPr>
    </p:bg>
    <p:spTree>
      <p:nvGrpSpPr>
        <p:cNvPr id="8" name="Shape 8"/>
        <p:cNvGrpSpPr/>
        <p:nvPr/>
      </p:nvGrpSpPr>
      <p:grpSpPr>
        <a:xfrm>
          <a:off x="0" y="0"/>
          <a:ext cx="0" cy="0"/>
          <a:chOff x="0" y="0"/>
          <a:chExt cx="0" cy="0"/>
        </a:xfrm>
      </p:grpSpPr>
      <p:sp>
        <p:nvSpPr>
          <p:cNvPr id="9" name="Google Shape;9;p2"/>
          <p:cNvSpPr txBox="1"/>
          <p:nvPr>
            <p:ph idx="1" type="subTitle"/>
          </p:nvPr>
        </p:nvSpPr>
        <p:spPr>
          <a:xfrm>
            <a:off x="399300" y="2698450"/>
            <a:ext cx="8215500" cy="393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rgbClr val="12B5EA"/>
              </a:buClr>
              <a:buSzPts val="1400"/>
              <a:buNone/>
              <a:defRPr sz="1400">
                <a:solidFill>
                  <a:srgbClr val="12B5EA"/>
                </a:solidFill>
              </a:defRPr>
            </a:lvl1pPr>
            <a:lvl2pPr lvl="1">
              <a:lnSpc>
                <a:spcPct val="100000"/>
              </a:lnSpc>
              <a:spcBef>
                <a:spcPts val="0"/>
              </a:spcBef>
              <a:spcAft>
                <a:spcPts val="0"/>
              </a:spcAft>
              <a:buClr>
                <a:srgbClr val="12B5EA"/>
              </a:buClr>
              <a:buSzPts val="1400"/>
              <a:buNone/>
              <a:defRPr sz="1400">
                <a:solidFill>
                  <a:srgbClr val="12B5EA"/>
                </a:solidFill>
              </a:defRPr>
            </a:lvl2pPr>
            <a:lvl3pPr lvl="2">
              <a:lnSpc>
                <a:spcPct val="100000"/>
              </a:lnSpc>
              <a:spcBef>
                <a:spcPts val="0"/>
              </a:spcBef>
              <a:spcAft>
                <a:spcPts val="0"/>
              </a:spcAft>
              <a:buClr>
                <a:srgbClr val="12B5EA"/>
              </a:buClr>
              <a:buSzPts val="1400"/>
              <a:buNone/>
              <a:defRPr sz="1400">
                <a:solidFill>
                  <a:srgbClr val="12B5EA"/>
                </a:solidFill>
              </a:defRPr>
            </a:lvl3pPr>
            <a:lvl4pPr lvl="3">
              <a:lnSpc>
                <a:spcPct val="100000"/>
              </a:lnSpc>
              <a:spcBef>
                <a:spcPts val="0"/>
              </a:spcBef>
              <a:spcAft>
                <a:spcPts val="0"/>
              </a:spcAft>
              <a:buClr>
                <a:srgbClr val="12B5EA"/>
              </a:buClr>
              <a:buSzPts val="1400"/>
              <a:buNone/>
              <a:defRPr sz="1400">
                <a:solidFill>
                  <a:srgbClr val="12B5EA"/>
                </a:solidFill>
              </a:defRPr>
            </a:lvl4pPr>
            <a:lvl5pPr lvl="4">
              <a:lnSpc>
                <a:spcPct val="100000"/>
              </a:lnSpc>
              <a:spcBef>
                <a:spcPts val="0"/>
              </a:spcBef>
              <a:spcAft>
                <a:spcPts val="0"/>
              </a:spcAft>
              <a:buClr>
                <a:srgbClr val="12B5EA"/>
              </a:buClr>
              <a:buSzPts val="1400"/>
              <a:buNone/>
              <a:defRPr sz="1400">
                <a:solidFill>
                  <a:srgbClr val="12B5EA"/>
                </a:solidFill>
              </a:defRPr>
            </a:lvl5pPr>
            <a:lvl6pPr lvl="5">
              <a:lnSpc>
                <a:spcPct val="100000"/>
              </a:lnSpc>
              <a:spcBef>
                <a:spcPts val="0"/>
              </a:spcBef>
              <a:spcAft>
                <a:spcPts val="0"/>
              </a:spcAft>
              <a:buClr>
                <a:srgbClr val="12B5EA"/>
              </a:buClr>
              <a:buSzPts val="1400"/>
              <a:buNone/>
              <a:defRPr sz="1400">
                <a:solidFill>
                  <a:srgbClr val="12B5EA"/>
                </a:solidFill>
              </a:defRPr>
            </a:lvl6pPr>
            <a:lvl7pPr lvl="6">
              <a:lnSpc>
                <a:spcPct val="100000"/>
              </a:lnSpc>
              <a:spcBef>
                <a:spcPts val="0"/>
              </a:spcBef>
              <a:spcAft>
                <a:spcPts val="0"/>
              </a:spcAft>
              <a:buClr>
                <a:srgbClr val="12B5EA"/>
              </a:buClr>
              <a:buSzPts val="1400"/>
              <a:buNone/>
              <a:defRPr sz="1400">
                <a:solidFill>
                  <a:srgbClr val="12B5EA"/>
                </a:solidFill>
              </a:defRPr>
            </a:lvl7pPr>
            <a:lvl8pPr lvl="7">
              <a:lnSpc>
                <a:spcPct val="100000"/>
              </a:lnSpc>
              <a:spcBef>
                <a:spcPts val="0"/>
              </a:spcBef>
              <a:spcAft>
                <a:spcPts val="0"/>
              </a:spcAft>
              <a:buClr>
                <a:srgbClr val="12B5EA"/>
              </a:buClr>
              <a:buSzPts val="1400"/>
              <a:buNone/>
              <a:defRPr sz="1400">
                <a:solidFill>
                  <a:srgbClr val="12B5EA"/>
                </a:solidFill>
              </a:defRPr>
            </a:lvl8pPr>
            <a:lvl9pPr lvl="8">
              <a:lnSpc>
                <a:spcPct val="100000"/>
              </a:lnSpc>
              <a:spcBef>
                <a:spcPts val="0"/>
              </a:spcBef>
              <a:spcAft>
                <a:spcPts val="0"/>
              </a:spcAft>
              <a:buClr>
                <a:srgbClr val="12B5EA"/>
              </a:buClr>
              <a:buSzPts val="1400"/>
              <a:buNone/>
              <a:defRPr sz="1400">
                <a:solidFill>
                  <a:srgbClr val="12B5EA"/>
                </a:solidFill>
              </a:defRPr>
            </a:lvl9pPr>
          </a:lstStyle>
          <a:p/>
        </p:txBody>
      </p:sp>
      <p:cxnSp>
        <p:nvCxnSpPr>
          <p:cNvPr id="10" name="Google Shape;10;p2"/>
          <p:cNvCxnSpPr/>
          <p:nvPr/>
        </p:nvCxnSpPr>
        <p:spPr>
          <a:xfrm>
            <a:off x="-6000" y="4632625"/>
            <a:ext cx="9156000" cy="13200"/>
          </a:xfrm>
          <a:prstGeom prst="straightConnector1">
            <a:avLst/>
          </a:prstGeom>
          <a:noFill/>
          <a:ln cap="flat" cmpd="sng" w="19050">
            <a:solidFill>
              <a:srgbClr val="FF6F0C"/>
            </a:solidFill>
            <a:prstDash val="solid"/>
            <a:round/>
            <a:headEnd len="med" w="med" type="none"/>
            <a:tailEnd len="med" w="med" type="none"/>
          </a:ln>
        </p:spPr>
      </p:cxnSp>
      <p:sp>
        <p:nvSpPr>
          <p:cNvPr id="11" name="Google Shape;11;p2"/>
          <p:cNvSpPr txBox="1"/>
          <p:nvPr>
            <p:ph type="title"/>
          </p:nvPr>
        </p:nvSpPr>
        <p:spPr>
          <a:xfrm>
            <a:off x="371475" y="2206550"/>
            <a:ext cx="8296800" cy="5682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12B5EA"/>
              </a:buClr>
              <a:buSzPts val="3600"/>
              <a:buNone/>
              <a:defRPr sz="3600">
                <a:solidFill>
                  <a:srgbClr val="12B5EA"/>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12" name="Google Shape;12;p2"/>
          <p:cNvSpPr txBox="1"/>
          <p:nvPr>
            <p:ph idx="2" type="subTitle"/>
          </p:nvPr>
        </p:nvSpPr>
        <p:spPr>
          <a:xfrm>
            <a:off x="456075" y="4645825"/>
            <a:ext cx="4399200" cy="497700"/>
          </a:xfrm>
          <a:prstGeom prst="rect">
            <a:avLst/>
          </a:prstGeom>
          <a:noFill/>
        </p:spPr>
        <p:txBody>
          <a:bodyPr anchorCtr="0" anchor="ctr" bIns="91425" lIns="91425" spcFirstLastPara="1" rIns="91425" wrap="square" tIns="91425">
            <a:noAutofit/>
          </a:bodyPr>
          <a:lstStyle>
            <a:lvl1pPr lvl="0" rtl="0">
              <a:lnSpc>
                <a:spcPct val="100000"/>
              </a:lnSpc>
              <a:spcBef>
                <a:spcPts val="0"/>
              </a:spcBef>
              <a:spcAft>
                <a:spcPts val="0"/>
              </a:spcAft>
              <a:buClr>
                <a:srgbClr val="FF6F0C"/>
              </a:buClr>
              <a:buSzPts val="1000"/>
              <a:buNone/>
              <a:defRPr b="1" sz="1000">
                <a:solidFill>
                  <a:srgbClr val="FF6F0C"/>
                </a:solidFill>
              </a:defRPr>
            </a:lvl1pPr>
            <a:lvl2pPr lvl="1" rtl="0">
              <a:lnSpc>
                <a:spcPct val="100000"/>
              </a:lnSpc>
              <a:spcBef>
                <a:spcPts val="0"/>
              </a:spcBef>
              <a:spcAft>
                <a:spcPts val="0"/>
              </a:spcAft>
              <a:buClr>
                <a:srgbClr val="FF6F0C"/>
              </a:buClr>
              <a:buSzPts val="1800"/>
              <a:buNone/>
              <a:defRPr b="1" sz="1800">
                <a:solidFill>
                  <a:srgbClr val="FF6F0C"/>
                </a:solidFill>
              </a:defRPr>
            </a:lvl2pPr>
            <a:lvl3pPr lvl="2" rtl="0">
              <a:lnSpc>
                <a:spcPct val="100000"/>
              </a:lnSpc>
              <a:spcBef>
                <a:spcPts val="0"/>
              </a:spcBef>
              <a:spcAft>
                <a:spcPts val="0"/>
              </a:spcAft>
              <a:buClr>
                <a:srgbClr val="FF6F0C"/>
              </a:buClr>
              <a:buSzPts val="1800"/>
              <a:buNone/>
              <a:defRPr b="1" sz="1800">
                <a:solidFill>
                  <a:srgbClr val="FF6F0C"/>
                </a:solidFill>
              </a:defRPr>
            </a:lvl3pPr>
            <a:lvl4pPr lvl="3" rtl="0">
              <a:lnSpc>
                <a:spcPct val="100000"/>
              </a:lnSpc>
              <a:spcBef>
                <a:spcPts val="0"/>
              </a:spcBef>
              <a:spcAft>
                <a:spcPts val="0"/>
              </a:spcAft>
              <a:buClr>
                <a:srgbClr val="FF6F0C"/>
              </a:buClr>
              <a:buSzPts val="1800"/>
              <a:buNone/>
              <a:defRPr b="1" sz="1800">
                <a:solidFill>
                  <a:srgbClr val="FF6F0C"/>
                </a:solidFill>
              </a:defRPr>
            </a:lvl4pPr>
            <a:lvl5pPr lvl="4" rtl="0">
              <a:lnSpc>
                <a:spcPct val="100000"/>
              </a:lnSpc>
              <a:spcBef>
                <a:spcPts val="0"/>
              </a:spcBef>
              <a:spcAft>
                <a:spcPts val="0"/>
              </a:spcAft>
              <a:buClr>
                <a:srgbClr val="FF6F0C"/>
              </a:buClr>
              <a:buSzPts val="1800"/>
              <a:buNone/>
              <a:defRPr b="1" sz="1800">
                <a:solidFill>
                  <a:srgbClr val="FF6F0C"/>
                </a:solidFill>
              </a:defRPr>
            </a:lvl5pPr>
            <a:lvl6pPr lvl="5" rtl="0">
              <a:lnSpc>
                <a:spcPct val="100000"/>
              </a:lnSpc>
              <a:spcBef>
                <a:spcPts val="0"/>
              </a:spcBef>
              <a:spcAft>
                <a:spcPts val="0"/>
              </a:spcAft>
              <a:buClr>
                <a:srgbClr val="FF6F0C"/>
              </a:buClr>
              <a:buSzPts val="1800"/>
              <a:buNone/>
              <a:defRPr b="1" sz="1800">
                <a:solidFill>
                  <a:srgbClr val="FF6F0C"/>
                </a:solidFill>
              </a:defRPr>
            </a:lvl6pPr>
            <a:lvl7pPr lvl="6" rtl="0">
              <a:lnSpc>
                <a:spcPct val="100000"/>
              </a:lnSpc>
              <a:spcBef>
                <a:spcPts val="0"/>
              </a:spcBef>
              <a:spcAft>
                <a:spcPts val="0"/>
              </a:spcAft>
              <a:buClr>
                <a:srgbClr val="FF6F0C"/>
              </a:buClr>
              <a:buSzPts val="1800"/>
              <a:buNone/>
              <a:defRPr b="1" sz="1800">
                <a:solidFill>
                  <a:srgbClr val="FF6F0C"/>
                </a:solidFill>
              </a:defRPr>
            </a:lvl7pPr>
            <a:lvl8pPr lvl="7" rtl="0">
              <a:lnSpc>
                <a:spcPct val="100000"/>
              </a:lnSpc>
              <a:spcBef>
                <a:spcPts val="0"/>
              </a:spcBef>
              <a:spcAft>
                <a:spcPts val="0"/>
              </a:spcAft>
              <a:buClr>
                <a:srgbClr val="FF6F0C"/>
              </a:buClr>
              <a:buSzPts val="1800"/>
              <a:buNone/>
              <a:defRPr b="1" sz="1800">
                <a:solidFill>
                  <a:srgbClr val="FF6F0C"/>
                </a:solidFill>
              </a:defRPr>
            </a:lvl8pPr>
            <a:lvl9pPr lvl="8" rtl="0">
              <a:lnSpc>
                <a:spcPct val="100000"/>
              </a:lnSpc>
              <a:spcBef>
                <a:spcPts val="0"/>
              </a:spcBef>
              <a:spcAft>
                <a:spcPts val="0"/>
              </a:spcAft>
              <a:buClr>
                <a:srgbClr val="FF6F0C"/>
              </a:buClr>
              <a:buSzPts val="1800"/>
              <a:buNone/>
              <a:defRPr b="1" sz="1800">
                <a:solidFill>
                  <a:srgbClr val="FF6F0C"/>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Four Columns 1">
  <p:cSld name="TITLE_AND_TWO_COLUMNS_1_1">
    <p:spTree>
      <p:nvGrpSpPr>
        <p:cNvPr id="55" name="Shape 55"/>
        <p:cNvGrpSpPr/>
        <p:nvPr/>
      </p:nvGrpSpPr>
      <p:grpSpPr>
        <a:xfrm>
          <a:off x="0" y="0"/>
          <a:ext cx="0" cy="0"/>
          <a:chOff x="0" y="0"/>
          <a:chExt cx="0" cy="0"/>
        </a:xfrm>
      </p:grpSpPr>
      <p:sp>
        <p:nvSpPr>
          <p:cNvPr id="56" name="Google Shape;56;p11"/>
          <p:cNvSpPr txBox="1"/>
          <p:nvPr>
            <p:ph type="title"/>
          </p:nvPr>
        </p:nvSpPr>
        <p:spPr>
          <a:xfrm>
            <a:off x="379875" y="271150"/>
            <a:ext cx="8342100" cy="6354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FFFFF"/>
              </a:buClr>
              <a:buSzPts val="3200"/>
              <a:buNone/>
              <a:defRPr>
                <a:solidFill>
                  <a:srgbClr val="FFFFFF"/>
                </a:solidFill>
              </a:defRPr>
            </a:lvl1pPr>
            <a:lvl2pPr lvl="1" rtl="0">
              <a:spcBef>
                <a:spcPts val="0"/>
              </a:spcBef>
              <a:spcAft>
                <a:spcPts val="0"/>
              </a:spcAft>
              <a:buClr>
                <a:srgbClr val="FFFFFF"/>
              </a:buClr>
              <a:buSzPts val="3000"/>
              <a:buNone/>
              <a:defRPr>
                <a:solidFill>
                  <a:srgbClr val="FFFFFF"/>
                </a:solidFill>
              </a:defRPr>
            </a:lvl2pPr>
            <a:lvl3pPr lvl="2" rtl="0">
              <a:spcBef>
                <a:spcPts val="0"/>
              </a:spcBef>
              <a:spcAft>
                <a:spcPts val="0"/>
              </a:spcAft>
              <a:buClr>
                <a:srgbClr val="FFFFFF"/>
              </a:buClr>
              <a:buSzPts val="3000"/>
              <a:buNone/>
              <a:defRPr>
                <a:solidFill>
                  <a:srgbClr val="FFFFFF"/>
                </a:solidFill>
              </a:defRPr>
            </a:lvl3pPr>
            <a:lvl4pPr lvl="3" rtl="0">
              <a:spcBef>
                <a:spcPts val="0"/>
              </a:spcBef>
              <a:spcAft>
                <a:spcPts val="0"/>
              </a:spcAft>
              <a:buClr>
                <a:srgbClr val="FFFFFF"/>
              </a:buClr>
              <a:buSzPts val="3000"/>
              <a:buNone/>
              <a:defRPr>
                <a:solidFill>
                  <a:srgbClr val="FFFFFF"/>
                </a:solidFill>
              </a:defRPr>
            </a:lvl4pPr>
            <a:lvl5pPr lvl="4" rtl="0">
              <a:spcBef>
                <a:spcPts val="0"/>
              </a:spcBef>
              <a:spcAft>
                <a:spcPts val="0"/>
              </a:spcAft>
              <a:buClr>
                <a:srgbClr val="FFFFFF"/>
              </a:buClr>
              <a:buSzPts val="3000"/>
              <a:buNone/>
              <a:defRPr>
                <a:solidFill>
                  <a:srgbClr val="FFFFFF"/>
                </a:solidFill>
              </a:defRPr>
            </a:lvl5pPr>
            <a:lvl6pPr lvl="5" rtl="0">
              <a:spcBef>
                <a:spcPts val="0"/>
              </a:spcBef>
              <a:spcAft>
                <a:spcPts val="0"/>
              </a:spcAft>
              <a:buClr>
                <a:srgbClr val="FFFFFF"/>
              </a:buClr>
              <a:buSzPts val="3000"/>
              <a:buNone/>
              <a:defRPr>
                <a:solidFill>
                  <a:srgbClr val="FFFFFF"/>
                </a:solidFill>
              </a:defRPr>
            </a:lvl6pPr>
            <a:lvl7pPr lvl="6" rtl="0">
              <a:spcBef>
                <a:spcPts val="0"/>
              </a:spcBef>
              <a:spcAft>
                <a:spcPts val="0"/>
              </a:spcAft>
              <a:buClr>
                <a:srgbClr val="FFFFFF"/>
              </a:buClr>
              <a:buSzPts val="3000"/>
              <a:buNone/>
              <a:defRPr>
                <a:solidFill>
                  <a:srgbClr val="FFFFFF"/>
                </a:solidFill>
              </a:defRPr>
            </a:lvl7pPr>
            <a:lvl8pPr lvl="7" rtl="0">
              <a:spcBef>
                <a:spcPts val="0"/>
              </a:spcBef>
              <a:spcAft>
                <a:spcPts val="0"/>
              </a:spcAft>
              <a:buClr>
                <a:srgbClr val="FFFFFF"/>
              </a:buClr>
              <a:buSzPts val="3000"/>
              <a:buNone/>
              <a:defRPr>
                <a:solidFill>
                  <a:srgbClr val="FFFFFF"/>
                </a:solidFill>
              </a:defRPr>
            </a:lvl8pPr>
            <a:lvl9pPr lvl="8" rtl="0">
              <a:spcBef>
                <a:spcPts val="0"/>
              </a:spcBef>
              <a:spcAft>
                <a:spcPts val="0"/>
              </a:spcAft>
              <a:buClr>
                <a:srgbClr val="FFFFFF"/>
              </a:buClr>
              <a:buSzPts val="3000"/>
              <a:buNone/>
              <a:defRPr>
                <a:solidFill>
                  <a:srgbClr val="FFFFFF"/>
                </a:solidFill>
              </a:defRPr>
            </a:lvl9pPr>
          </a:lstStyle>
          <a:p/>
        </p:txBody>
      </p:sp>
      <p:sp>
        <p:nvSpPr>
          <p:cNvPr id="57" name="Google Shape;57;p11"/>
          <p:cNvSpPr txBox="1"/>
          <p:nvPr>
            <p:ph idx="1" type="subTitle"/>
          </p:nvPr>
        </p:nvSpPr>
        <p:spPr>
          <a:xfrm>
            <a:off x="379875" y="793325"/>
            <a:ext cx="6464400" cy="39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FFFFFF"/>
              </a:buClr>
              <a:buSzPts val="1200"/>
              <a:buFont typeface="Raleway"/>
              <a:buNone/>
              <a:defRPr sz="1200">
                <a:solidFill>
                  <a:srgbClr val="FFFFFF"/>
                </a:solidFill>
                <a:latin typeface="Raleway"/>
                <a:ea typeface="Raleway"/>
                <a:cs typeface="Raleway"/>
                <a:sym typeface="Raleway"/>
              </a:defRPr>
            </a:lvl1pPr>
            <a:lvl2pPr lvl="1" rtl="0">
              <a:lnSpc>
                <a:spcPct val="100000"/>
              </a:lnSpc>
              <a:spcBef>
                <a:spcPts val="0"/>
              </a:spcBef>
              <a:spcAft>
                <a:spcPts val="0"/>
              </a:spcAft>
              <a:buClr>
                <a:srgbClr val="86AF15"/>
              </a:buClr>
              <a:buSzPts val="1800"/>
              <a:buNone/>
              <a:defRPr sz="1800">
                <a:solidFill>
                  <a:srgbClr val="86AF15"/>
                </a:solidFill>
              </a:defRPr>
            </a:lvl2pPr>
            <a:lvl3pPr lvl="2" rtl="0">
              <a:lnSpc>
                <a:spcPct val="100000"/>
              </a:lnSpc>
              <a:spcBef>
                <a:spcPts val="0"/>
              </a:spcBef>
              <a:spcAft>
                <a:spcPts val="0"/>
              </a:spcAft>
              <a:buClr>
                <a:srgbClr val="86AF15"/>
              </a:buClr>
              <a:buSzPts val="1800"/>
              <a:buNone/>
              <a:defRPr sz="1800">
                <a:solidFill>
                  <a:srgbClr val="86AF15"/>
                </a:solidFill>
              </a:defRPr>
            </a:lvl3pPr>
            <a:lvl4pPr lvl="3" rtl="0">
              <a:lnSpc>
                <a:spcPct val="100000"/>
              </a:lnSpc>
              <a:spcBef>
                <a:spcPts val="0"/>
              </a:spcBef>
              <a:spcAft>
                <a:spcPts val="0"/>
              </a:spcAft>
              <a:buClr>
                <a:srgbClr val="86AF15"/>
              </a:buClr>
              <a:buSzPts val="1800"/>
              <a:buNone/>
              <a:defRPr sz="1800">
                <a:solidFill>
                  <a:srgbClr val="86AF15"/>
                </a:solidFill>
              </a:defRPr>
            </a:lvl4pPr>
            <a:lvl5pPr lvl="4" rtl="0">
              <a:lnSpc>
                <a:spcPct val="100000"/>
              </a:lnSpc>
              <a:spcBef>
                <a:spcPts val="0"/>
              </a:spcBef>
              <a:spcAft>
                <a:spcPts val="0"/>
              </a:spcAft>
              <a:buClr>
                <a:srgbClr val="86AF15"/>
              </a:buClr>
              <a:buSzPts val="1800"/>
              <a:buNone/>
              <a:defRPr sz="1800">
                <a:solidFill>
                  <a:srgbClr val="86AF15"/>
                </a:solidFill>
              </a:defRPr>
            </a:lvl5pPr>
            <a:lvl6pPr lvl="5" rtl="0">
              <a:lnSpc>
                <a:spcPct val="100000"/>
              </a:lnSpc>
              <a:spcBef>
                <a:spcPts val="0"/>
              </a:spcBef>
              <a:spcAft>
                <a:spcPts val="0"/>
              </a:spcAft>
              <a:buClr>
                <a:srgbClr val="86AF15"/>
              </a:buClr>
              <a:buSzPts val="1800"/>
              <a:buNone/>
              <a:defRPr sz="1800">
                <a:solidFill>
                  <a:srgbClr val="86AF15"/>
                </a:solidFill>
              </a:defRPr>
            </a:lvl6pPr>
            <a:lvl7pPr lvl="6" rtl="0">
              <a:lnSpc>
                <a:spcPct val="100000"/>
              </a:lnSpc>
              <a:spcBef>
                <a:spcPts val="0"/>
              </a:spcBef>
              <a:spcAft>
                <a:spcPts val="0"/>
              </a:spcAft>
              <a:buClr>
                <a:srgbClr val="86AF15"/>
              </a:buClr>
              <a:buSzPts val="1800"/>
              <a:buNone/>
              <a:defRPr sz="1800">
                <a:solidFill>
                  <a:srgbClr val="86AF15"/>
                </a:solidFill>
              </a:defRPr>
            </a:lvl7pPr>
            <a:lvl8pPr lvl="7" rtl="0">
              <a:lnSpc>
                <a:spcPct val="100000"/>
              </a:lnSpc>
              <a:spcBef>
                <a:spcPts val="0"/>
              </a:spcBef>
              <a:spcAft>
                <a:spcPts val="0"/>
              </a:spcAft>
              <a:buClr>
                <a:srgbClr val="86AF15"/>
              </a:buClr>
              <a:buSzPts val="1800"/>
              <a:buNone/>
              <a:defRPr sz="1800">
                <a:solidFill>
                  <a:srgbClr val="86AF15"/>
                </a:solidFill>
              </a:defRPr>
            </a:lvl8pPr>
            <a:lvl9pPr lvl="8" rtl="0">
              <a:lnSpc>
                <a:spcPct val="100000"/>
              </a:lnSpc>
              <a:spcBef>
                <a:spcPts val="0"/>
              </a:spcBef>
              <a:spcAft>
                <a:spcPts val="0"/>
              </a:spcAft>
              <a:buClr>
                <a:srgbClr val="86AF15"/>
              </a:buClr>
              <a:buSzPts val="1800"/>
              <a:buNone/>
              <a:defRPr sz="1800">
                <a:solidFill>
                  <a:srgbClr val="86AF15"/>
                </a:solidFill>
              </a:defRPr>
            </a:lvl9pPr>
          </a:lstStyle>
          <a:p/>
        </p:txBody>
      </p:sp>
      <p:sp>
        <p:nvSpPr>
          <p:cNvPr id="58" name="Google Shape;58;p11"/>
          <p:cNvSpPr txBox="1"/>
          <p:nvPr>
            <p:ph idx="2" type="body"/>
          </p:nvPr>
        </p:nvSpPr>
        <p:spPr>
          <a:xfrm>
            <a:off x="379875" y="1452450"/>
            <a:ext cx="2045700" cy="2381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rgbClr val="FFFFFF"/>
              </a:buClr>
              <a:buSzPts val="1400"/>
              <a:buChar char="●"/>
              <a:defRPr sz="1400">
                <a:solidFill>
                  <a:srgbClr val="FFFFFF"/>
                </a:solidFill>
              </a:defRPr>
            </a:lvl1pPr>
            <a:lvl2pPr indent="-304800" lvl="1" marL="914400" rtl="0">
              <a:spcBef>
                <a:spcPts val="1600"/>
              </a:spcBef>
              <a:spcAft>
                <a:spcPts val="0"/>
              </a:spcAft>
              <a:buClr>
                <a:srgbClr val="FFFFFF"/>
              </a:buClr>
              <a:buSzPts val="1200"/>
              <a:buChar char="○"/>
              <a:defRPr sz="1200">
                <a:solidFill>
                  <a:srgbClr val="FFFFFF"/>
                </a:solidFill>
              </a:defRPr>
            </a:lvl2pPr>
            <a:lvl3pPr indent="-304800" lvl="2" marL="1371600" rtl="0">
              <a:spcBef>
                <a:spcPts val="1600"/>
              </a:spcBef>
              <a:spcAft>
                <a:spcPts val="0"/>
              </a:spcAft>
              <a:buClr>
                <a:srgbClr val="FFFFFF"/>
              </a:buClr>
              <a:buSzPts val="1200"/>
              <a:buChar char="■"/>
              <a:defRPr sz="1200">
                <a:solidFill>
                  <a:srgbClr val="FFFFFF"/>
                </a:solidFill>
              </a:defRPr>
            </a:lvl3pPr>
            <a:lvl4pPr indent="-304800" lvl="3" marL="1828800" rtl="0">
              <a:spcBef>
                <a:spcPts val="1600"/>
              </a:spcBef>
              <a:spcAft>
                <a:spcPts val="0"/>
              </a:spcAft>
              <a:buClr>
                <a:srgbClr val="FFFFFF"/>
              </a:buClr>
              <a:buSzPts val="1200"/>
              <a:buChar char="●"/>
              <a:defRPr sz="1200">
                <a:solidFill>
                  <a:srgbClr val="FFFFFF"/>
                </a:solidFill>
              </a:defRPr>
            </a:lvl4pPr>
            <a:lvl5pPr indent="-304800" lvl="4" marL="2286000" rtl="0">
              <a:spcBef>
                <a:spcPts val="1600"/>
              </a:spcBef>
              <a:spcAft>
                <a:spcPts val="0"/>
              </a:spcAft>
              <a:buClr>
                <a:srgbClr val="FFFFFF"/>
              </a:buClr>
              <a:buSzPts val="1200"/>
              <a:buChar char="○"/>
              <a:defRPr sz="1200">
                <a:solidFill>
                  <a:srgbClr val="FFFFFF"/>
                </a:solidFill>
              </a:defRPr>
            </a:lvl5pPr>
            <a:lvl6pPr indent="-304800" lvl="5" marL="2743200" rtl="0">
              <a:spcBef>
                <a:spcPts val="1600"/>
              </a:spcBef>
              <a:spcAft>
                <a:spcPts val="0"/>
              </a:spcAft>
              <a:buClr>
                <a:srgbClr val="FFFFFF"/>
              </a:buClr>
              <a:buSzPts val="1200"/>
              <a:buChar char="■"/>
              <a:defRPr sz="1200">
                <a:solidFill>
                  <a:srgbClr val="FFFFFF"/>
                </a:solidFill>
              </a:defRPr>
            </a:lvl6pPr>
            <a:lvl7pPr indent="-304800" lvl="6" marL="3200400" rtl="0">
              <a:spcBef>
                <a:spcPts val="1600"/>
              </a:spcBef>
              <a:spcAft>
                <a:spcPts val="0"/>
              </a:spcAft>
              <a:buClr>
                <a:srgbClr val="FFFFFF"/>
              </a:buClr>
              <a:buSzPts val="1200"/>
              <a:buChar char="●"/>
              <a:defRPr sz="1200">
                <a:solidFill>
                  <a:srgbClr val="FFFFFF"/>
                </a:solidFill>
              </a:defRPr>
            </a:lvl7pPr>
            <a:lvl8pPr indent="-304800" lvl="7" marL="3657600" rtl="0">
              <a:spcBef>
                <a:spcPts val="1600"/>
              </a:spcBef>
              <a:spcAft>
                <a:spcPts val="0"/>
              </a:spcAft>
              <a:buClr>
                <a:srgbClr val="FFFFFF"/>
              </a:buClr>
              <a:buSzPts val="1200"/>
              <a:buChar char="○"/>
              <a:defRPr sz="1200">
                <a:solidFill>
                  <a:srgbClr val="FFFFFF"/>
                </a:solidFill>
              </a:defRPr>
            </a:lvl8pPr>
            <a:lvl9pPr indent="-304800" lvl="8" marL="4114800" rtl="0">
              <a:spcBef>
                <a:spcPts val="1600"/>
              </a:spcBef>
              <a:spcAft>
                <a:spcPts val="1600"/>
              </a:spcAft>
              <a:buClr>
                <a:srgbClr val="FFFFFF"/>
              </a:buClr>
              <a:buSzPts val="1200"/>
              <a:buChar char="■"/>
              <a:defRPr sz="1200">
                <a:solidFill>
                  <a:srgbClr val="FFFFFF"/>
                </a:solidFill>
              </a:defRPr>
            </a:lvl9pPr>
          </a:lstStyle>
          <a:p/>
        </p:txBody>
      </p:sp>
      <p:sp>
        <p:nvSpPr>
          <p:cNvPr id="59" name="Google Shape;59;p11"/>
          <p:cNvSpPr txBox="1"/>
          <p:nvPr>
            <p:ph idx="3" type="body"/>
          </p:nvPr>
        </p:nvSpPr>
        <p:spPr>
          <a:xfrm>
            <a:off x="2513025" y="1452450"/>
            <a:ext cx="2045700" cy="2381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rgbClr val="FFFFFF"/>
              </a:buClr>
              <a:buSzPts val="1400"/>
              <a:buChar char="●"/>
              <a:defRPr sz="1400">
                <a:solidFill>
                  <a:srgbClr val="FFFFFF"/>
                </a:solidFill>
              </a:defRPr>
            </a:lvl1pPr>
            <a:lvl2pPr indent="-304800" lvl="1" marL="914400" rtl="0">
              <a:spcBef>
                <a:spcPts val="1600"/>
              </a:spcBef>
              <a:spcAft>
                <a:spcPts val="0"/>
              </a:spcAft>
              <a:buClr>
                <a:srgbClr val="FFFFFF"/>
              </a:buClr>
              <a:buSzPts val="1200"/>
              <a:buChar char="○"/>
              <a:defRPr sz="1200">
                <a:solidFill>
                  <a:srgbClr val="FFFFFF"/>
                </a:solidFill>
              </a:defRPr>
            </a:lvl2pPr>
            <a:lvl3pPr indent="-304800" lvl="2" marL="1371600" rtl="0">
              <a:spcBef>
                <a:spcPts val="1600"/>
              </a:spcBef>
              <a:spcAft>
                <a:spcPts val="0"/>
              </a:spcAft>
              <a:buClr>
                <a:srgbClr val="FFFFFF"/>
              </a:buClr>
              <a:buSzPts val="1200"/>
              <a:buChar char="■"/>
              <a:defRPr sz="1200">
                <a:solidFill>
                  <a:srgbClr val="FFFFFF"/>
                </a:solidFill>
              </a:defRPr>
            </a:lvl3pPr>
            <a:lvl4pPr indent="-304800" lvl="3" marL="1828800" rtl="0">
              <a:spcBef>
                <a:spcPts val="1600"/>
              </a:spcBef>
              <a:spcAft>
                <a:spcPts val="0"/>
              </a:spcAft>
              <a:buClr>
                <a:srgbClr val="FFFFFF"/>
              </a:buClr>
              <a:buSzPts val="1200"/>
              <a:buChar char="●"/>
              <a:defRPr sz="1200">
                <a:solidFill>
                  <a:srgbClr val="FFFFFF"/>
                </a:solidFill>
              </a:defRPr>
            </a:lvl4pPr>
            <a:lvl5pPr indent="-304800" lvl="4" marL="2286000" rtl="0">
              <a:spcBef>
                <a:spcPts val="1600"/>
              </a:spcBef>
              <a:spcAft>
                <a:spcPts val="0"/>
              </a:spcAft>
              <a:buClr>
                <a:srgbClr val="FFFFFF"/>
              </a:buClr>
              <a:buSzPts val="1200"/>
              <a:buChar char="○"/>
              <a:defRPr sz="1200">
                <a:solidFill>
                  <a:srgbClr val="FFFFFF"/>
                </a:solidFill>
              </a:defRPr>
            </a:lvl5pPr>
            <a:lvl6pPr indent="-304800" lvl="5" marL="2743200" rtl="0">
              <a:spcBef>
                <a:spcPts val="1600"/>
              </a:spcBef>
              <a:spcAft>
                <a:spcPts val="0"/>
              </a:spcAft>
              <a:buClr>
                <a:srgbClr val="FFFFFF"/>
              </a:buClr>
              <a:buSzPts val="1200"/>
              <a:buChar char="■"/>
              <a:defRPr sz="1200">
                <a:solidFill>
                  <a:srgbClr val="FFFFFF"/>
                </a:solidFill>
              </a:defRPr>
            </a:lvl6pPr>
            <a:lvl7pPr indent="-304800" lvl="6" marL="3200400" rtl="0">
              <a:spcBef>
                <a:spcPts val="1600"/>
              </a:spcBef>
              <a:spcAft>
                <a:spcPts val="0"/>
              </a:spcAft>
              <a:buClr>
                <a:srgbClr val="FFFFFF"/>
              </a:buClr>
              <a:buSzPts val="1200"/>
              <a:buChar char="●"/>
              <a:defRPr sz="1200">
                <a:solidFill>
                  <a:srgbClr val="FFFFFF"/>
                </a:solidFill>
              </a:defRPr>
            </a:lvl7pPr>
            <a:lvl8pPr indent="-304800" lvl="7" marL="3657600" rtl="0">
              <a:spcBef>
                <a:spcPts val="1600"/>
              </a:spcBef>
              <a:spcAft>
                <a:spcPts val="0"/>
              </a:spcAft>
              <a:buClr>
                <a:srgbClr val="FFFFFF"/>
              </a:buClr>
              <a:buSzPts val="1200"/>
              <a:buChar char="○"/>
              <a:defRPr sz="1200">
                <a:solidFill>
                  <a:srgbClr val="FFFFFF"/>
                </a:solidFill>
              </a:defRPr>
            </a:lvl8pPr>
            <a:lvl9pPr indent="-304800" lvl="8" marL="4114800" rtl="0">
              <a:spcBef>
                <a:spcPts val="1600"/>
              </a:spcBef>
              <a:spcAft>
                <a:spcPts val="1600"/>
              </a:spcAft>
              <a:buClr>
                <a:srgbClr val="FFFFFF"/>
              </a:buClr>
              <a:buSzPts val="1200"/>
              <a:buChar char="■"/>
              <a:defRPr sz="1200">
                <a:solidFill>
                  <a:srgbClr val="FFFFFF"/>
                </a:solidFill>
              </a:defRPr>
            </a:lvl9pPr>
          </a:lstStyle>
          <a:p/>
        </p:txBody>
      </p:sp>
      <p:sp>
        <p:nvSpPr>
          <p:cNvPr id="60" name="Google Shape;60;p11"/>
          <p:cNvSpPr txBox="1"/>
          <p:nvPr>
            <p:ph idx="4" type="body"/>
          </p:nvPr>
        </p:nvSpPr>
        <p:spPr>
          <a:xfrm>
            <a:off x="4659525" y="1452450"/>
            <a:ext cx="2045700" cy="2381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rgbClr val="FFFFFF"/>
              </a:buClr>
              <a:buSzPts val="1400"/>
              <a:buChar char="●"/>
              <a:defRPr sz="1400">
                <a:solidFill>
                  <a:srgbClr val="FFFFFF"/>
                </a:solidFill>
              </a:defRPr>
            </a:lvl1pPr>
            <a:lvl2pPr indent="-304800" lvl="1" marL="914400" rtl="0">
              <a:spcBef>
                <a:spcPts val="1600"/>
              </a:spcBef>
              <a:spcAft>
                <a:spcPts val="0"/>
              </a:spcAft>
              <a:buClr>
                <a:srgbClr val="FFFFFF"/>
              </a:buClr>
              <a:buSzPts val="1200"/>
              <a:buChar char="○"/>
              <a:defRPr sz="1200">
                <a:solidFill>
                  <a:srgbClr val="FFFFFF"/>
                </a:solidFill>
              </a:defRPr>
            </a:lvl2pPr>
            <a:lvl3pPr indent="-304800" lvl="2" marL="1371600" rtl="0">
              <a:spcBef>
                <a:spcPts val="1600"/>
              </a:spcBef>
              <a:spcAft>
                <a:spcPts val="0"/>
              </a:spcAft>
              <a:buClr>
                <a:srgbClr val="FFFFFF"/>
              </a:buClr>
              <a:buSzPts val="1200"/>
              <a:buChar char="■"/>
              <a:defRPr sz="1200">
                <a:solidFill>
                  <a:srgbClr val="FFFFFF"/>
                </a:solidFill>
              </a:defRPr>
            </a:lvl3pPr>
            <a:lvl4pPr indent="-304800" lvl="3" marL="1828800" rtl="0">
              <a:spcBef>
                <a:spcPts val="1600"/>
              </a:spcBef>
              <a:spcAft>
                <a:spcPts val="0"/>
              </a:spcAft>
              <a:buClr>
                <a:srgbClr val="FFFFFF"/>
              </a:buClr>
              <a:buSzPts val="1200"/>
              <a:buChar char="●"/>
              <a:defRPr sz="1200">
                <a:solidFill>
                  <a:srgbClr val="FFFFFF"/>
                </a:solidFill>
              </a:defRPr>
            </a:lvl4pPr>
            <a:lvl5pPr indent="-304800" lvl="4" marL="2286000" rtl="0">
              <a:spcBef>
                <a:spcPts val="1600"/>
              </a:spcBef>
              <a:spcAft>
                <a:spcPts val="0"/>
              </a:spcAft>
              <a:buClr>
                <a:srgbClr val="FFFFFF"/>
              </a:buClr>
              <a:buSzPts val="1200"/>
              <a:buChar char="○"/>
              <a:defRPr sz="1200">
                <a:solidFill>
                  <a:srgbClr val="FFFFFF"/>
                </a:solidFill>
              </a:defRPr>
            </a:lvl5pPr>
            <a:lvl6pPr indent="-304800" lvl="5" marL="2743200" rtl="0">
              <a:spcBef>
                <a:spcPts val="1600"/>
              </a:spcBef>
              <a:spcAft>
                <a:spcPts val="0"/>
              </a:spcAft>
              <a:buClr>
                <a:srgbClr val="FFFFFF"/>
              </a:buClr>
              <a:buSzPts val="1200"/>
              <a:buChar char="■"/>
              <a:defRPr sz="1200">
                <a:solidFill>
                  <a:srgbClr val="FFFFFF"/>
                </a:solidFill>
              </a:defRPr>
            </a:lvl6pPr>
            <a:lvl7pPr indent="-304800" lvl="6" marL="3200400" rtl="0">
              <a:spcBef>
                <a:spcPts val="1600"/>
              </a:spcBef>
              <a:spcAft>
                <a:spcPts val="0"/>
              </a:spcAft>
              <a:buClr>
                <a:srgbClr val="FFFFFF"/>
              </a:buClr>
              <a:buSzPts val="1200"/>
              <a:buChar char="●"/>
              <a:defRPr sz="1200">
                <a:solidFill>
                  <a:srgbClr val="FFFFFF"/>
                </a:solidFill>
              </a:defRPr>
            </a:lvl7pPr>
            <a:lvl8pPr indent="-304800" lvl="7" marL="3657600" rtl="0">
              <a:spcBef>
                <a:spcPts val="1600"/>
              </a:spcBef>
              <a:spcAft>
                <a:spcPts val="0"/>
              </a:spcAft>
              <a:buClr>
                <a:srgbClr val="FFFFFF"/>
              </a:buClr>
              <a:buSzPts val="1200"/>
              <a:buChar char="○"/>
              <a:defRPr sz="1200">
                <a:solidFill>
                  <a:srgbClr val="FFFFFF"/>
                </a:solidFill>
              </a:defRPr>
            </a:lvl8pPr>
            <a:lvl9pPr indent="-304800" lvl="8" marL="4114800" rtl="0">
              <a:spcBef>
                <a:spcPts val="1600"/>
              </a:spcBef>
              <a:spcAft>
                <a:spcPts val="1600"/>
              </a:spcAft>
              <a:buClr>
                <a:srgbClr val="FFFFFF"/>
              </a:buClr>
              <a:buSzPts val="1200"/>
              <a:buChar char="■"/>
              <a:defRPr sz="1200">
                <a:solidFill>
                  <a:srgbClr val="FFFFFF"/>
                </a:solidFill>
              </a:defRPr>
            </a:lvl9pPr>
          </a:lstStyle>
          <a:p/>
        </p:txBody>
      </p:sp>
      <p:sp>
        <p:nvSpPr>
          <p:cNvPr id="61" name="Google Shape;61;p11"/>
          <p:cNvSpPr txBox="1"/>
          <p:nvPr>
            <p:ph idx="5" type="body"/>
          </p:nvPr>
        </p:nvSpPr>
        <p:spPr>
          <a:xfrm>
            <a:off x="6792675" y="1452450"/>
            <a:ext cx="2045700" cy="2381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rgbClr val="FFFFFF"/>
              </a:buClr>
              <a:buSzPts val="1400"/>
              <a:buChar char="●"/>
              <a:defRPr sz="1400">
                <a:solidFill>
                  <a:srgbClr val="FFFFFF"/>
                </a:solidFill>
              </a:defRPr>
            </a:lvl1pPr>
            <a:lvl2pPr indent="-304800" lvl="1" marL="914400" rtl="0">
              <a:spcBef>
                <a:spcPts val="1600"/>
              </a:spcBef>
              <a:spcAft>
                <a:spcPts val="0"/>
              </a:spcAft>
              <a:buClr>
                <a:srgbClr val="FFFFFF"/>
              </a:buClr>
              <a:buSzPts val="1200"/>
              <a:buChar char="○"/>
              <a:defRPr sz="1200">
                <a:solidFill>
                  <a:srgbClr val="FFFFFF"/>
                </a:solidFill>
              </a:defRPr>
            </a:lvl2pPr>
            <a:lvl3pPr indent="-304800" lvl="2" marL="1371600" rtl="0">
              <a:spcBef>
                <a:spcPts val="1600"/>
              </a:spcBef>
              <a:spcAft>
                <a:spcPts val="0"/>
              </a:spcAft>
              <a:buClr>
                <a:srgbClr val="FFFFFF"/>
              </a:buClr>
              <a:buSzPts val="1200"/>
              <a:buChar char="■"/>
              <a:defRPr sz="1200">
                <a:solidFill>
                  <a:srgbClr val="FFFFFF"/>
                </a:solidFill>
              </a:defRPr>
            </a:lvl3pPr>
            <a:lvl4pPr indent="-304800" lvl="3" marL="1828800" rtl="0">
              <a:spcBef>
                <a:spcPts val="1600"/>
              </a:spcBef>
              <a:spcAft>
                <a:spcPts val="0"/>
              </a:spcAft>
              <a:buClr>
                <a:srgbClr val="FFFFFF"/>
              </a:buClr>
              <a:buSzPts val="1200"/>
              <a:buChar char="●"/>
              <a:defRPr sz="1200">
                <a:solidFill>
                  <a:srgbClr val="FFFFFF"/>
                </a:solidFill>
              </a:defRPr>
            </a:lvl4pPr>
            <a:lvl5pPr indent="-304800" lvl="4" marL="2286000" rtl="0">
              <a:spcBef>
                <a:spcPts val="1600"/>
              </a:spcBef>
              <a:spcAft>
                <a:spcPts val="0"/>
              </a:spcAft>
              <a:buClr>
                <a:srgbClr val="FFFFFF"/>
              </a:buClr>
              <a:buSzPts val="1200"/>
              <a:buChar char="○"/>
              <a:defRPr sz="1200">
                <a:solidFill>
                  <a:srgbClr val="FFFFFF"/>
                </a:solidFill>
              </a:defRPr>
            </a:lvl5pPr>
            <a:lvl6pPr indent="-304800" lvl="5" marL="2743200" rtl="0">
              <a:spcBef>
                <a:spcPts val="1600"/>
              </a:spcBef>
              <a:spcAft>
                <a:spcPts val="0"/>
              </a:spcAft>
              <a:buClr>
                <a:srgbClr val="FFFFFF"/>
              </a:buClr>
              <a:buSzPts val="1200"/>
              <a:buChar char="■"/>
              <a:defRPr sz="1200">
                <a:solidFill>
                  <a:srgbClr val="FFFFFF"/>
                </a:solidFill>
              </a:defRPr>
            </a:lvl6pPr>
            <a:lvl7pPr indent="-304800" lvl="6" marL="3200400" rtl="0">
              <a:spcBef>
                <a:spcPts val="1600"/>
              </a:spcBef>
              <a:spcAft>
                <a:spcPts val="0"/>
              </a:spcAft>
              <a:buClr>
                <a:srgbClr val="FFFFFF"/>
              </a:buClr>
              <a:buSzPts val="1200"/>
              <a:buChar char="●"/>
              <a:defRPr sz="1200">
                <a:solidFill>
                  <a:srgbClr val="FFFFFF"/>
                </a:solidFill>
              </a:defRPr>
            </a:lvl7pPr>
            <a:lvl8pPr indent="-304800" lvl="7" marL="3657600" rtl="0">
              <a:spcBef>
                <a:spcPts val="1600"/>
              </a:spcBef>
              <a:spcAft>
                <a:spcPts val="0"/>
              </a:spcAft>
              <a:buClr>
                <a:srgbClr val="FFFFFF"/>
              </a:buClr>
              <a:buSzPts val="1200"/>
              <a:buChar char="○"/>
              <a:defRPr sz="1200">
                <a:solidFill>
                  <a:srgbClr val="FFFFFF"/>
                </a:solidFill>
              </a:defRPr>
            </a:lvl8pPr>
            <a:lvl9pPr indent="-304800" lvl="8" marL="4114800" rtl="0">
              <a:spcBef>
                <a:spcPts val="1600"/>
              </a:spcBef>
              <a:spcAft>
                <a:spcPts val="1600"/>
              </a:spcAft>
              <a:buClr>
                <a:srgbClr val="FFFFFF"/>
              </a:buClr>
              <a:buSzPts val="1200"/>
              <a:buChar char="■"/>
              <a:defRPr sz="1200">
                <a:solidFill>
                  <a:srgbClr val="FFFFFF"/>
                </a:solidFil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62" name="Shape 62"/>
        <p:cNvGrpSpPr/>
        <p:nvPr/>
      </p:nvGrpSpPr>
      <p:grpSpPr>
        <a:xfrm>
          <a:off x="0" y="0"/>
          <a:ext cx="0" cy="0"/>
          <a:chOff x="0" y="0"/>
          <a:chExt cx="0" cy="0"/>
        </a:xfrm>
      </p:grpSpPr>
      <p:sp>
        <p:nvSpPr>
          <p:cNvPr id="63" name="Google Shape;63;p12"/>
          <p:cNvSpPr txBox="1"/>
          <p:nvPr>
            <p:ph type="title"/>
          </p:nvPr>
        </p:nvSpPr>
        <p:spPr>
          <a:xfrm>
            <a:off x="379875" y="271150"/>
            <a:ext cx="8342100" cy="6354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FFFFF"/>
              </a:buClr>
              <a:buSzPts val="3200"/>
              <a:buNone/>
              <a:defRPr>
                <a:solidFill>
                  <a:srgbClr val="FFFFFF"/>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64" name="Google Shape;64;p12"/>
          <p:cNvSpPr txBox="1"/>
          <p:nvPr>
            <p:ph idx="1" type="subTitle"/>
          </p:nvPr>
        </p:nvSpPr>
        <p:spPr>
          <a:xfrm>
            <a:off x="379875" y="793325"/>
            <a:ext cx="6464400" cy="39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FFFFFF"/>
              </a:buClr>
              <a:buSzPts val="1200"/>
              <a:buFont typeface="Raleway"/>
              <a:buNone/>
              <a:defRPr sz="1200">
                <a:solidFill>
                  <a:srgbClr val="FFFFFF"/>
                </a:solidFill>
                <a:latin typeface="Raleway"/>
                <a:ea typeface="Raleway"/>
                <a:cs typeface="Raleway"/>
                <a:sym typeface="Raleway"/>
              </a:defRPr>
            </a:lvl1pPr>
            <a:lvl2pPr lvl="1" rtl="0">
              <a:lnSpc>
                <a:spcPct val="100000"/>
              </a:lnSpc>
              <a:spcBef>
                <a:spcPts val="0"/>
              </a:spcBef>
              <a:spcAft>
                <a:spcPts val="0"/>
              </a:spcAft>
              <a:buClr>
                <a:srgbClr val="86AF15"/>
              </a:buClr>
              <a:buSzPts val="1800"/>
              <a:buNone/>
              <a:defRPr sz="1800">
                <a:solidFill>
                  <a:srgbClr val="86AF15"/>
                </a:solidFill>
              </a:defRPr>
            </a:lvl2pPr>
            <a:lvl3pPr lvl="2" rtl="0">
              <a:lnSpc>
                <a:spcPct val="100000"/>
              </a:lnSpc>
              <a:spcBef>
                <a:spcPts val="0"/>
              </a:spcBef>
              <a:spcAft>
                <a:spcPts val="0"/>
              </a:spcAft>
              <a:buClr>
                <a:srgbClr val="86AF15"/>
              </a:buClr>
              <a:buSzPts val="1800"/>
              <a:buNone/>
              <a:defRPr sz="1800">
                <a:solidFill>
                  <a:srgbClr val="86AF15"/>
                </a:solidFill>
              </a:defRPr>
            </a:lvl3pPr>
            <a:lvl4pPr lvl="3" rtl="0">
              <a:lnSpc>
                <a:spcPct val="100000"/>
              </a:lnSpc>
              <a:spcBef>
                <a:spcPts val="0"/>
              </a:spcBef>
              <a:spcAft>
                <a:spcPts val="0"/>
              </a:spcAft>
              <a:buClr>
                <a:srgbClr val="86AF15"/>
              </a:buClr>
              <a:buSzPts val="1800"/>
              <a:buNone/>
              <a:defRPr sz="1800">
                <a:solidFill>
                  <a:srgbClr val="86AF15"/>
                </a:solidFill>
              </a:defRPr>
            </a:lvl4pPr>
            <a:lvl5pPr lvl="4" rtl="0">
              <a:lnSpc>
                <a:spcPct val="100000"/>
              </a:lnSpc>
              <a:spcBef>
                <a:spcPts val="0"/>
              </a:spcBef>
              <a:spcAft>
                <a:spcPts val="0"/>
              </a:spcAft>
              <a:buClr>
                <a:srgbClr val="86AF15"/>
              </a:buClr>
              <a:buSzPts val="1800"/>
              <a:buNone/>
              <a:defRPr sz="1800">
                <a:solidFill>
                  <a:srgbClr val="86AF15"/>
                </a:solidFill>
              </a:defRPr>
            </a:lvl5pPr>
            <a:lvl6pPr lvl="5" rtl="0">
              <a:lnSpc>
                <a:spcPct val="100000"/>
              </a:lnSpc>
              <a:spcBef>
                <a:spcPts val="0"/>
              </a:spcBef>
              <a:spcAft>
                <a:spcPts val="0"/>
              </a:spcAft>
              <a:buClr>
                <a:srgbClr val="86AF15"/>
              </a:buClr>
              <a:buSzPts val="1800"/>
              <a:buNone/>
              <a:defRPr sz="1800">
                <a:solidFill>
                  <a:srgbClr val="86AF15"/>
                </a:solidFill>
              </a:defRPr>
            </a:lvl6pPr>
            <a:lvl7pPr lvl="6" rtl="0">
              <a:lnSpc>
                <a:spcPct val="100000"/>
              </a:lnSpc>
              <a:spcBef>
                <a:spcPts val="0"/>
              </a:spcBef>
              <a:spcAft>
                <a:spcPts val="0"/>
              </a:spcAft>
              <a:buClr>
                <a:srgbClr val="86AF15"/>
              </a:buClr>
              <a:buSzPts val="1800"/>
              <a:buNone/>
              <a:defRPr sz="1800">
                <a:solidFill>
                  <a:srgbClr val="86AF15"/>
                </a:solidFill>
              </a:defRPr>
            </a:lvl7pPr>
            <a:lvl8pPr lvl="7" rtl="0">
              <a:lnSpc>
                <a:spcPct val="100000"/>
              </a:lnSpc>
              <a:spcBef>
                <a:spcPts val="0"/>
              </a:spcBef>
              <a:spcAft>
                <a:spcPts val="0"/>
              </a:spcAft>
              <a:buClr>
                <a:srgbClr val="86AF15"/>
              </a:buClr>
              <a:buSzPts val="1800"/>
              <a:buNone/>
              <a:defRPr sz="1800">
                <a:solidFill>
                  <a:srgbClr val="86AF15"/>
                </a:solidFill>
              </a:defRPr>
            </a:lvl8pPr>
            <a:lvl9pPr lvl="8" rtl="0">
              <a:lnSpc>
                <a:spcPct val="100000"/>
              </a:lnSpc>
              <a:spcBef>
                <a:spcPts val="0"/>
              </a:spcBef>
              <a:spcAft>
                <a:spcPts val="0"/>
              </a:spcAft>
              <a:buClr>
                <a:srgbClr val="86AF15"/>
              </a:buClr>
              <a:buSzPts val="1800"/>
              <a:buNone/>
              <a:defRPr sz="1800">
                <a:solidFill>
                  <a:srgbClr val="86AF15"/>
                </a:solidFil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plit screen">
  <p:cSld name="SECTION_TITLE_AND_DESCRIPTION">
    <p:spTree>
      <p:nvGrpSpPr>
        <p:cNvPr id="65" name="Shape 65"/>
        <p:cNvGrpSpPr/>
        <p:nvPr/>
      </p:nvGrpSpPr>
      <p:grpSpPr>
        <a:xfrm>
          <a:off x="0" y="0"/>
          <a:ext cx="0" cy="0"/>
          <a:chOff x="0" y="0"/>
          <a:chExt cx="0" cy="0"/>
        </a:xfrm>
      </p:grpSpPr>
      <p:sp>
        <p:nvSpPr>
          <p:cNvPr id="66" name="Google Shape;66;p13"/>
          <p:cNvSpPr/>
          <p:nvPr/>
        </p:nvSpPr>
        <p:spPr>
          <a:xfrm>
            <a:off x="4572000" y="125"/>
            <a:ext cx="4572000" cy="5143500"/>
          </a:xfrm>
          <a:prstGeom prst="rect">
            <a:avLst/>
          </a:prstGeom>
          <a:solidFill>
            <a:srgbClr val="0494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3"/>
          <p:cNvSpPr txBox="1"/>
          <p:nvPr>
            <p:ph type="title"/>
          </p:nvPr>
        </p:nvSpPr>
        <p:spPr>
          <a:xfrm>
            <a:off x="265500" y="1397350"/>
            <a:ext cx="4045200" cy="13182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Clr>
                <a:srgbClr val="FFFFFF"/>
              </a:buClr>
              <a:buSzPts val="3200"/>
              <a:buNone/>
              <a:defRPr>
                <a:solidFill>
                  <a:srgbClr val="FFFFFF"/>
                </a:solidFill>
              </a:defRPr>
            </a:lvl1pPr>
            <a:lvl2pPr lvl="1">
              <a:spcBef>
                <a:spcPts val="0"/>
              </a:spcBef>
              <a:spcAft>
                <a:spcPts val="0"/>
              </a:spcAft>
              <a:buClr>
                <a:srgbClr val="FFFFFF"/>
              </a:buClr>
              <a:buSzPts val="3600"/>
              <a:buNone/>
              <a:defRPr sz="3600">
                <a:solidFill>
                  <a:srgbClr val="FFFFFF"/>
                </a:solidFill>
              </a:defRPr>
            </a:lvl2pPr>
            <a:lvl3pPr lvl="2">
              <a:spcBef>
                <a:spcPts val="0"/>
              </a:spcBef>
              <a:spcAft>
                <a:spcPts val="0"/>
              </a:spcAft>
              <a:buClr>
                <a:srgbClr val="FFFFFF"/>
              </a:buClr>
              <a:buSzPts val="3600"/>
              <a:buNone/>
              <a:defRPr sz="3600">
                <a:solidFill>
                  <a:srgbClr val="FFFFFF"/>
                </a:solidFill>
              </a:defRPr>
            </a:lvl3pPr>
            <a:lvl4pPr lvl="3">
              <a:spcBef>
                <a:spcPts val="0"/>
              </a:spcBef>
              <a:spcAft>
                <a:spcPts val="0"/>
              </a:spcAft>
              <a:buClr>
                <a:srgbClr val="FFFFFF"/>
              </a:buClr>
              <a:buSzPts val="3600"/>
              <a:buNone/>
              <a:defRPr sz="3600">
                <a:solidFill>
                  <a:srgbClr val="FFFFFF"/>
                </a:solidFill>
              </a:defRPr>
            </a:lvl4pPr>
            <a:lvl5pPr lvl="4">
              <a:spcBef>
                <a:spcPts val="0"/>
              </a:spcBef>
              <a:spcAft>
                <a:spcPts val="0"/>
              </a:spcAft>
              <a:buClr>
                <a:srgbClr val="FFFFFF"/>
              </a:buClr>
              <a:buSzPts val="3600"/>
              <a:buNone/>
              <a:defRPr sz="3600">
                <a:solidFill>
                  <a:srgbClr val="FFFFFF"/>
                </a:solidFill>
              </a:defRPr>
            </a:lvl5pPr>
            <a:lvl6pPr lvl="5">
              <a:spcBef>
                <a:spcPts val="0"/>
              </a:spcBef>
              <a:spcAft>
                <a:spcPts val="0"/>
              </a:spcAft>
              <a:buClr>
                <a:srgbClr val="FFFFFF"/>
              </a:buClr>
              <a:buSzPts val="3600"/>
              <a:buNone/>
              <a:defRPr sz="3600">
                <a:solidFill>
                  <a:srgbClr val="FFFFFF"/>
                </a:solidFill>
              </a:defRPr>
            </a:lvl6pPr>
            <a:lvl7pPr lvl="6">
              <a:spcBef>
                <a:spcPts val="0"/>
              </a:spcBef>
              <a:spcAft>
                <a:spcPts val="0"/>
              </a:spcAft>
              <a:buClr>
                <a:srgbClr val="FFFFFF"/>
              </a:buClr>
              <a:buSzPts val="3600"/>
              <a:buNone/>
              <a:defRPr sz="3600">
                <a:solidFill>
                  <a:srgbClr val="FFFFFF"/>
                </a:solidFill>
              </a:defRPr>
            </a:lvl7pPr>
            <a:lvl8pPr lvl="7">
              <a:spcBef>
                <a:spcPts val="0"/>
              </a:spcBef>
              <a:spcAft>
                <a:spcPts val="0"/>
              </a:spcAft>
              <a:buClr>
                <a:srgbClr val="FFFFFF"/>
              </a:buClr>
              <a:buSzPts val="3600"/>
              <a:buNone/>
              <a:defRPr sz="3600">
                <a:solidFill>
                  <a:srgbClr val="FFFFFF"/>
                </a:solidFill>
              </a:defRPr>
            </a:lvl8pPr>
            <a:lvl9pPr lvl="8">
              <a:spcBef>
                <a:spcPts val="0"/>
              </a:spcBef>
              <a:spcAft>
                <a:spcPts val="0"/>
              </a:spcAft>
              <a:buClr>
                <a:srgbClr val="FFFFFF"/>
              </a:buClr>
              <a:buSzPts val="3600"/>
              <a:buNone/>
              <a:defRPr sz="3600">
                <a:solidFill>
                  <a:srgbClr val="FFFFFF"/>
                </a:solidFill>
              </a:defRPr>
            </a:lvl9pPr>
          </a:lstStyle>
          <a:p/>
        </p:txBody>
      </p:sp>
      <p:sp>
        <p:nvSpPr>
          <p:cNvPr id="68" name="Google Shape;68;p13"/>
          <p:cNvSpPr txBox="1"/>
          <p:nvPr>
            <p:ph idx="1" type="subTitle"/>
          </p:nvPr>
        </p:nvSpPr>
        <p:spPr>
          <a:xfrm>
            <a:off x="265500" y="2735371"/>
            <a:ext cx="4045200" cy="13455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rgbClr val="12B5EA"/>
              </a:buClr>
              <a:buSzPts val="1000"/>
              <a:buNone/>
              <a:defRPr>
                <a:solidFill>
                  <a:srgbClr val="12B5EA"/>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69" name="Google Shape;69;p13"/>
          <p:cNvSpPr txBox="1"/>
          <p:nvPr>
            <p:ph idx="2" type="body"/>
          </p:nvPr>
        </p:nvSpPr>
        <p:spPr>
          <a:xfrm>
            <a:off x="4939500" y="724200"/>
            <a:ext cx="3837000" cy="3725400"/>
          </a:xfrm>
          <a:prstGeom prst="rect">
            <a:avLst/>
          </a:prstGeom>
        </p:spPr>
        <p:txBody>
          <a:bodyPr anchorCtr="0" anchor="ctr" bIns="91425" lIns="91425" spcFirstLastPara="1" rIns="91425" wrap="square" tIns="91425">
            <a:noAutofit/>
          </a:bodyPr>
          <a:lstStyle>
            <a:lvl1pPr indent="-317500" lvl="0" marL="457200">
              <a:spcBef>
                <a:spcPts val="0"/>
              </a:spcBef>
              <a:spcAft>
                <a:spcPts val="0"/>
              </a:spcAft>
              <a:buClr>
                <a:srgbClr val="FFFFFF"/>
              </a:buClr>
              <a:buSzPts val="1400"/>
              <a:buChar char="●"/>
              <a:defRPr>
                <a:solidFill>
                  <a:srgbClr val="FFFFFF"/>
                </a:solidFill>
              </a:defRPr>
            </a:lvl1pPr>
            <a:lvl2pPr indent="-304800" lvl="1" marL="914400">
              <a:spcBef>
                <a:spcPts val="1600"/>
              </a:spcBef>
              <a:spcAft>
                <a:spcPts val="0"/>
              </a:spcAft>
              <a:buClr>
                <a:srgbClr val="FFFFFF"/>
              </a:buClr>
              <a:buSzPts val="1200"/>
              <a:buChar char="○"/>
              <a:defRPr>
                <a:solidFill>
                  <a:srgbClr val="FFFFFF"/>
                </a:solidFill>
              </a:defRPr>
            </a:lvl2pPr>
            <a:lvl3pPr indent="-304800" lvl="2" marL="1371600">
              <a:spcBef>
                <a:spcPts val="1600"/>
              </a:spcBef>
              <a:spcAft>
                <a:spcPts val="0"/>
              </a:spcAft>
              <a:buClr>
                <a:srgbClr val="FFFFFF"/>
              </a:buClr>
              <a:buSzPts val="1200"/>
              <a:buChar char="■"/>
              <a:defRPr>
                <a:solidFill>
                  <a:srgbClr val="FFFFFF"/>
                </a:solidFill>
              </a:defRPr>
            </a:lvl3pPr>
            <a:lvl4pPr indent="-304800" lvl="3" marL="1828800">
              <a:spcBef>
                <a:spcPts val="1600"/>
              </a:spcBef>
              <a:spcAft>
                <a:spcPts val="0"/>
              </a:spcAft>
              <a:buClr>
                <a:srgbClr val="FFFFFF"/>
              </a:buClr>
              <a:buSzPts val="1200"/>
              <a:buChar char="●"/>
              <a:defRPr>
                <a:solidFill>
                  <a:srgbClr val="FFFFFF"/>
                </a:solidFill>
              </a:defRPr>
            </a:lvl4pPr>
            <a:lvl5pPr indent="-304800" lvl="4" marL="2286000">
              <a:spcBef>
                <a:spcPts val="1600"/>
              </a:spcBef>
              <a:spcAft>
                <a:spcPts val="0"/>
              </a:spcAft>
              <a:buClr>
                <a:srgbClr val="FFFFFF"/>
              </a:buClr>
              <a:buSzPts val="1200"/>
              <a:buChar char="○"/>
              <a:defRPr>
                <a:solidFill>
                  <a:srgbClr val="FFFFFF"/>
                </a:solidFill>
              </a:defRPr>
            </a:lvl5pPr>
            <a:lvl6pPr indent="-304800" lvl="5" marL="2743200">
              <a:spcBef>
                <a:spcPts val="1600"/>
              </a:spcBef>
              <a:spcAft>
                <a:spcPts val="0"/>
              </a:spcAft>
              <a:buClr>
                <a:srgbClr val="FFFFFF"/>
              </a:buClr>
              <a:buSzPts val="1200"/>
              <a:buChar char="■"/>
              <a:defRPr>
                <a:solidFill>
                  <a:srgbClr val="FFFFFF"/>
                </a:solidFill>
              </a:defRPr>
            </a:lvl6pPr>
            <a:lvl7pPr indent="-304800" lvl="6" marL="3200400">
              <a:spcBef>
                <a:spcPts val="1600"/>
              </a:spcBef>
              <a:spcAft>
                <a:spcPts val="0"/>
              </a:spcAft>
              <a:buClr>
                <a:srgbClr val="FFFFFF"/>
              </a:buClr>
              <a:buSzPts val="1200"/>
              <a:buChar char="●"/>
              <a:defRPr>
                <a:solidFill>
                  <a:srgbClr val="FFFFFF"/>
                </a:solidFill>
              </a:defRPr>
            </a:lvl7pPr>
            <a:lvl8pPr indent="-304800" lvl="7" marL="3657600">
              <a:spcBef>
                <a:spcPts val="1600"/>
              </a:spcBef>
              <a:spcAft>
                <a:spcPts val="0"/>
              </a:spcAft>
              <a:buClr>
                <a:srgbClr val="FFFFFF"/>
              </a:buClr>
              <a:buSzPts val="1200"/>
              <a:buChar char="○"/>
              <a:defRPr>
                <a:solidFill>
                  <a:srgbClr val="FFFFFF"/>
                </a:solidFill>
              </a:defRPr>
            </a:lvl8pPr>
            <a:lvl9pPr indent="-304800" lvl="8" marL="4114800">
              <a:spcBef>
                <a:spcPts val="1600"/>
              </a:spcBef>
              <a:spcAft>
                <a:spcPts val="1600"/>
              </a:spcAft>
              <a:buClr>
                <a:srgbClr val="FFFFFF"/>
              </a:buClr>
              <a:buSzPts val="1200"/>
              <a:buChar char="■"/>
              <a:defRPr>
                <a:solidFill>
                  <a:srgbClr val="FFFFFF"/>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70" name="Shape 70"/>
        <p:cNvGrpSpPr/>
        <p:nvPr/>
      </p:nvGrpSpPr>
      <p:grpSpPr>
        <a:xfrm>
          <a:off x="0" y="0"/>
          <a:ext cx="0" cy="0"/>
          <a:chOff x="0" y="0"/>
          <a:chExt cx="0" cy="0"/>
        </a:xfrm>
      </p:grpSpPr>
      <p:sp>
        <p:nvSpPr>
          <p:cNvPr id="71" name="Google Shape;71;p14"/>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rgbClr val="FFFFFF"/>
              </a:buClr>
              <a:buSzPts val="9600"/>
              <a:buFont typeface="Lato"/>
              <a:buNone/>
              <a:defRPr sz="9600">
                <a:solidFill>
                  <a:srgbClr val="FFFFFF"/>
                </a:solidFill>
                <a:latin typeface="Lato"/>
                <a:ea typeface="Lato"/>
                <a:cs typeface="Lato"/>
                <a:sym typeface="Lato"/>
              </a:defRPr>
            </a:lvl1pPr>
            <a:lvl2pPr lvl="1" algn="ctr">
              <a:spcBef>
                <a:spcPts val="0"/>
              </a:spcBef>
              <a:spcAft>
                <a:spcPts val="0"/>
              </a:spcAft>
              <a:buClr>
                <a:srgbClr val="FFFFFF"/>
              </a:buClr>
              <a:buSzPts val="9600"/>
              <a:buFont typeface="Lato"/>
              <a:buNone/>
              <a:defRPr sz="9600">
                <a:solidFill>
                  <a:srgbClr val="FFFFFF"/>
                </a:solidFill>
                <a:latin typeface="Lato"/>
                <a:ea typeface="Lato"/>
                <a:cs typeface="Lato"/>
                <a:sym typeface="Lato"/>
              </a:defRPr>
            </a:lvl2pPr>
            <a:lvl3pPr lvl="2" algn="ctr">
              <a:spcBef>
                <a:spcPts val="0"/>
              </a:spcBef>
              <a:spcAft>
                <a:spcPts val="0"/>
              </a:spcAft>
              <a:buClr>
                <a:srgbClr val="FFFFFF"/>
              </a:buClr>
              <a:buSzPts val="9600"/>
              <a:buFont typeface="Lato"/>
              <a:buNone/>
              <a:defRPr sz="9600">
                <a:solidFill>
                  <a:srgbClr val="FFFFFF"/>
                </a:solidFill>
                <a:latin typeface="Lato"/>
                <a:ea typeface="Lato"/>
                <a:cs typeface="Lato"/>
                <a:sym typeface="Lato"/>
              </a:defRPr>
            </a:lvl3pPr>
            <a:lvl4pPr lvl="3" algn="ctr">
              <a:spcBef>
                <a:spcPts val="0"/>
              </a:spcBef>
              <a:spcAft>
                <a:spcPts val="0"/>
              </a:spcAft>
              <a:buClr>
                <a:srgbClr val="FFFFFF"/>
              </a:buClr>
              <a:buSzPts val="9600"/>
              <a:buFont typeface="Lato"/>
              <a:buNone/>
              <a:defRPr sz="9600">
                <a:solidFill>
                  <a:srgbClr val="FFFFFF"/>
                </a:solidFill>
                <a:latin typeface="Lato"/>
                <a:ea typeface="Lato"/>
                <a:cs typeface="Lato"/>
                <a:sym typeface="Lato"/>
              </a:defRPr>
            </a:lvl4pPr>
            <a:lvl5pPr lvl="4" algn="ctr">
              <a:spcBef>
                <a:spcPts val="0"/>
              </a:spcBef>
              <a:spcAft>
                <a:spcPts val="0"/>
              </a:spcAft>
              <a:buClr>
                <a:srgbClr val="FFFFFF"/>
              </a:buClr>
              <a:buSzPts val="9600"/>
              <a:buFont typeface="Lato"/>
              <a:buNone/>
              <a:defRPr sz="9600">
                <a:solidFill>
                  <a:srgbClr val="FFFFFF"/>
                </a:solidFill>
                <a:latin typeface="Lato"/>
                <a:ea typeface="Lato"/>
                <a:cs typeface="Lato"/>
                <a:sym typeface="Lato"/>
              </a:defRPr>
            </a:lvl5pPr>
            <a:lvl6pPr lvl="5" algn="ctr">
              <a:spcBef>
                <a:spcPts val="0"/>
              </a:spcBef>
              <a:spcAft>
                <a:spcPts val="0"/>
              </a:spcAft>
              <a:buClr>
                <a:srgbClr val="FFFFFF"/>
              </a:buClr>
              <a:buSzPts val="9600"/>
              <a:buFont typeface="Lato"/>
              <a:buNone/>
              <a:defRPr sz="9600">
                <a:solidFill>
                  <a:srgbClr val="FFFFFF"/>
                </a:solidFill>
                <a:latin typeface="Lato"/>
                <a:ea typeface="Lato"/>
                <a:cs typeface="Lato"/>
                <a:sym typeface="Lato"/>
              </a:defRPr>
            </a:lvl6pPr>
            <a:lvl7pPr lvl="6" algn="ctr">
              <a:spcBef>
                <a:spcPts val="0"/>
              </a:spcBef>
              <a:spcAft>
                <a:spcPts val="0"/>
              </a:spcAft>
              <a:buClr>
                <a:srgbClr val="FFFFFF"/>
              </a:buClr>
              <a:buSzPts val="9600"/>
              <a:buFont typeface="Lato"/>
              <a:buNone/>
              <a:defRPr sz="9600">
                <a:solidFill>
                  <a:srgbClr val="FFFFFF"/>
                </a:solidFill>
                <a:latin typeface="Lato"/>
                <a:ea typeface="Lato"/>
                <a:cs typeface="Lato"/>
                <a:sym typeface="Lato"/>
              </a:defRPr>
            </a:lvl7pPr>
            <a:lvl8pPr lvl="7" algn="ctr">
              <a:spcBef>
                <a:spcPts val="0"/>
              </a:spcBef>
              <a:spcAft>
                <a:spcPts val="0"/>
              </a:spcAft>
              <a:buClr>
                <a:srgbClr val="FFFFFF"/>
              </a:buClr>
              <a:buSzPts val="9600"/>
              <a:buFont typeface="Lato"/>
              <a:buNone/>
              <a:defRPr sz="9600">
                <a:solidFill>
                  <a:srgbClr val="FFFFFF"/>
                </a:solidFill>
                <a:latin typeface="Lato"/>
                <a:ea typeface="Lato"/>
                <a:cs typeface="Lato"/>
                <a:sym typeface="Lato"/>
              </a:defRPr>
            </a:lvl8pPr>
            <a:lvl9pPr lvl="8" algn="ctr">
              <a:spcBef>
                <a:spcPts val="0"/>
              </a:spcBef>
              <a:spcAft>
                <a:spcPts val="0"/>
              </a:spcAft>
              <a:buClr>
                <a:srgbClr val="FFFFFF"/>
              </a:buClr>
              <a:buSzPts val="9600"/>
              <a:buFont typeface="Lato"/>
              <a:buNone/>
              <a:defRPr sz="9600">
                <a:solidFill>
                  <a:srgbClr val="FFFFFF"/>
                </a:solidFill>
                <a:latin typeface="Lato"/>
                <a:ea typeface="Lato"/>
                <a:cs typeface="Lato"/>
                <a:sym typeface="Lato"/>
              </a:defRPr>
            </a:lvl9pPr>
          </a:lstStyle>
          <a:p>
            <a:r>
              <a:t>xx%</a:t>
            </a:r>
          </a:p>
        </p:txBody>
      </p:sp>
      <p:sp>
        <p:nvSpPr>
          <p:cNvPr id="72" name="Google Shape;72;p14"/>
          <p:cNvSpPr txBox="1"/>
          <p:nvPr>
            <p:ph idx="1" type="body"/>
          </p:nvPr>
        </p:nvSpPr>
        <p:spPr>
          <a:xfrm>
            <a:off x="853950" y="2919450"/>
            <a:ext cx="7436100" cy="1071600"/>
          </a:xfrm>
          <a:prstGeom prst="rect">
            <a:avLst/>
          </a:prstGeom>
        </p:spPr>
        <p:txBody>
          <a:bodyPr anchorCtr="0" anchor="t" bIns="91425" lIns="91425" spcFirstLastPara="1" rIns="91425" wrap="square" tIns="91425">
            <a:noAutofit/>
          </a:bodyPr>
          <a:lstStyle>
            <a:lvl1pPr indent="-317500" lvl="0" marL="457200" algn="ctr">
              <a:spcBef>
                <a:spcPts val="0"/>
              </a:spcBef>
              <a:spcAft>
                <a:spcPts val="0"/>
              </a:spcAft>
              <a:buClr>
                <a:srgbClr val="12B5EA"/>
              </a:buClr>
              <a:buSzPts val="1400"/>
              <a:buChar char="●"/>
              <a:defRPr>
                <a:solidFill>
                  <a:srgbClr val="12B5EA"/>
                </a:solidFill>
              </a:defRPr>
            </a:lvl1pPr>
            <a:lvl2pPr indent="-304800" lvl="1" marL="914400" algn="ctr">
              <a:spcBef>
                <a:spcPts val="1600"/>
              </a:spcBef>
              <a:spcAft>
                <a:spcPts val="0"/>
              </a:spcAft>
              <a:buClr>
                <a:srgbClr val="12B5EA"/>
              </a:buClr>
              <a:buSzPts val="1200"/>
              <a:buChar char="○"/>
              <a:defRPr>
                <a:solidFill>
                  <a:srgbClr val="12B5EA"/>
                </a:solidFill>
              </a:defRPr>
            </a:lvl2pPr>
            <a:lvl3pPr indent="-304800" lvl="2" marL="1371600" algn="ctr">
              <a:spcBef>
                <a:spcPts val="1600"/>
              </a:spcBef>
              <a:spcAft>
                <a:spcPts val="0"/>
              </a:spcAft>
              <a:buClr>
                <a:srgbClr val="12B5EA"/>
              </a:buClr>
              <a:buSzPts val="1200"/>
              <a:buChar char="■"/>
              <a:defRPr>
                <a:solidFill>
                  <a:srgbClr val="12B5EA"/>
                </a:solidFill>
              </a:defRPr>
            </a:lvl3pPr>
            <a:lvl4pPr indent="-304800" lvl="3" marL="1828800" algn="ctr">
              <a:spcBef>
                <a:spcPts val="1600"/>
              </a:spcBef>
              <a:spcAft>
                <a:spcPts val="0"/>
              </a:spcAft>
              <a:buClr>
                <a:srgbClr val="12B5EA"/>
              </a:buClr>
              <a:buSzPts val="1200"/>
              <a:buChar char="●"/>
              <a:defRPr>
                <a:solidFill>
                  <a:srgbClr val="12B5EA"/>
                </a:solidFill>
              </a:defRPr>
            </a:lvl4pPr>
            <a:lvl5pPr indent="-304800" lvl="4" marL="2286000" algn="ctr">
              <a:spcBef>
                <a:spcPts val="1600"/>
              </a:spcBef>
              <a:spcAft>
                <a:spcPts val="0"/>
              </a:spcAft>
              <a:buClr>
                <a:srgbClr val="12B5EA"/>
              </a:buClr>
              <a:buSzPts val="1200"/>
              <a:buChar char="○"/>
              <a:defRPr>
                <a:solidFill>
                  <a:srgbClr val="12B5EA"/>
                </a:solidFill>
              </a:defRPr>
            </a:lvl5pPr>
            <a:lvl6pPr indent="-304800" lvl="5" marL="2743200" algn="ctr">
              <a:spcBef>
                <a:spcPts val="1600"/>
              </a:spcBef>
              <a:spcAft>
                <a:spcPts val="0"/>
              </a:spcAft>
              <a:buClr>
                <a:srgbClr val="12B5EA"/>
              </a:buClr>
              <a:buSzPts val="1200"/>
              <a:buChar char="■"/>
              <a:defRPr>
                <a:solidFill>
                  <a:srgbClr val="12B5EA"/>
                </a:solidFill>
              </a:defRPr>
            </a:lvl6pPr>
            <a:lvl7pPr indent="-304800" lvl="6" marL="3200400" algn="ctr">
              <a:spcBef>
                <a:spcPts val="1600"/>
              </a:spcBef>
              <a:spcAft>
                <a:spcPts val="0"/>
              </a:spcAft>
              <a:buClr>
                <a:srgbClr val="12B5EA"/>
              </a:buClr>
              <a:buSzPts val="1200"/>
              <a:buChar char="●"/>
              <a:defRPr>
                <a:solidFill>
                  <a:srgbClr val="12B5EA"/>
                </a:solidFill>
              </a:defRPr>
            </a:lvl7pPr>
            <a:lvl8pPr indent="-304800" lvl="7" marL="3657600" algn="ctr">
              <a:spcBef>
                <a:spcPts val="1600"/>
              </a:spcBef>
              <a:spcAft>
                <a:spcPts val="0"/>
              </a:spcAft>
              <a:buClr>
                <a:srgbClr val="12B5EA"/>
              </a:buClr>
              <a:buSzPts val="1200"/>
              <a:buChar char="○"/>
              <a:defRPr>
                <a:solidFill>
                  <a:srgbClr val="12B5EA"/>
                </a:solidFill>
              </a:defRPr>
            </a:lvl8pPr>
            <a:lvl9pPr indent="-304800" lvl="8" marL="4114800" algn="ctr">
              <a:spcBef>
                <a:spcPts val="1600"/>
              </a:spcBef>
              <a:spcAft>
                <a:spcPts val="1600"/>
              </a:spcAft>
              <a:buClr>
                <a:srgbClr val="12B5EA"/>
              </a:buClr>
              <a:buSzPts val="1200"/>
              <a:buChar char="■"/>
              <a:defRPr>
                <a:solidFill>
                  <a:srgbClr val="12B5EA"/>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showMasterSp="0">
  <p:cSld name="Title and Content">
    <p:spTree>
      <p:nvGrpSpPr>
        <p:cNvPr id="73" name="Shape 73"/>
        <p:cNvGrpSpPr/>
        <p:nvPr/>
      </p:nvGrpSpPr>
      <p:grpSpPr>
        <a:xfrm>
          <a:off x="0" y="0"/>
          <a:ext cx="0" cy="0"/>
          <a:chOff x="0" y="0"/>
          <a:chExt cx="0" cy="0"/>
        </a:xfrm>
      </p:grpSpPr>
      <p:pic>
        <p:nvPicPr>
          <p:cNvPr id="74" name="Google Shape;74;p15"/>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75" name="Google Shape;75;p15"/>
          <p:cNvSpPr txBox="1"/>
          <p:nvPr>
            <p:ph type="title"/>
          </p:nvPr>
        </p:nvSpPr>
        <p:spPr>
          <a:xfrm>
            <a:off x="152400" y="57150"/>
            <a:ext cx="7010400" cy="742800"/>
          </a:xfrm>
          <a:prstGeom prst="rect">
            <a:avLst/>
          </a:prstGeom>
          <a:noFill/>
          <a:ln>
            <a:noFill/>
          </a:ln>
        </p:spPr>
        <p:txBody>
          <a:bodyPr anchorCtr="0" anchor="b" bIns="34275" lIns="68575" spcFirstLastPara="1" rIns="68575" wrap="square" tIns="34275">
            <a:noAutofit/>
          </a:bodyPr>
          <a:lstStyle>
            <a:lvl1pPr lvl="0" marR="0" rtl="0" algn="l">
              <a:spcBef>
                <a:spcPts val="0"/>
              </a:spcBef>
              <a:spcAft>
                <a:spcPts val="0"/>
              </a:spcAft>
              <a:buClr>
                <a:srgbClr val="686F75"/>
              </a:buClr>
              <a:buSzPts val="2100"/>
              <a:buFont typeface="Arial"/>
              <a:buNone/>
              <a:defRPr b="0" i="0" sz="2100" u="none" cap="none" strike="noStrike">
                <a:solidFill>
                  <a:srgbClr val="686F75"/>
                </a:solidFill>
                <a:latin typeface="Arial"/>
                <a:ea typeface="Arial"/>
                <a:cs typeface="Arial"/>
                <a:sym typeface="Arial"/>
              </a:defRPr>
            </a:lvl1pPr>
            <a:lvl2pPr lvl="1" rtl="0">
              <a:spcBef>
                <a:spcPts val="0"/>
              </a:spcBef>
              <a:spcAft>
                <a:spcPts val="0"/>
              </a:spcAft>
              <a:buSzPts val="3000"/>
              <a:buNone/>
              <a:defRPr sz="1400"/>
            </a:lvl2pPr>
            <a:lvl3pPr lvl="2" rtl="0">
              <a:spcBef>
                <a:spcPts val="0"/>
              </a:spcBef>
              <a:spcAft>
                <a:spcPts val="0"/>
              </a:spcAft>
              <a:buSzPts val="3000"/>
              <a:buNone/>
              <a:defRPr sz="1400"/>
            </a:lvl3pPr>
            <a:lvl4pPr lvl="3" rtl="0">
              <a:spcBef>
                <a:spcPts val="0"/>
              </a:spcBef>
              <a:spcAft>
                <a:spcPts val="0"/>
              </a:spcAft>
              <a:buSzPts val="3000"/>
              <a:buNone/>
              <a:defRPr sz="1400"/>
            </a:lvl4pPr>
            <a:lvl5pPr lvl="4" rtl="0">
              <a:spcBef>
                <a:spcPts val="0"/>
              </a:spcBef>
              <a:spcAft>
                <a:spcPts val="0"/>
              </a:spcAft>
              <a:buSzPts val="3000"/>
              <a:buNone/>
              <a:defRPr sz="1400"/>
            </a:lvl5pPr>
            <a:lvl6pPr lvl="5" rtl="0">
              <a:spcBef>
                <a:spcPts val="0"/>
              </a:spcBef>
              <a:spcAft>
                <a:spcPts val="0"/>
              </a:spcAft>
              <a:buSzPts val="3000"/>
              <a:buNone/>
              <a:defRPr sz="1400"/>
            </a:lvl6pPr>
            <a:lvl7pPr lvl="6" rtl="0">
              <a:spcBef>
                <a:spcPts val="0"/>
              </a:spcBef>
              <a:spcAft>
                <a:spcPts val="0"/>
              </a:spcAft>
              <a:buSzPts val="3000"/>
              <a:buNone/>
              <a:defRPr sz="1400"/>
            </a:lvl7pPr>
            <a:lvl8pPr lvl="7" rtl="0">
              <a:spcBef>
                <a:spcPts val="0"/>
              </a:spcBef>
              <a:spcAft>
                <a:spcPts val="0"/>
              </a:spcAft>
              <a:buSzPts val="3000"/>
              <a:buNone/>
              <a:defRPr sz="1400"/>
            </a:lvl8pPr>
            <a:lvl9pPr lvl="8" rtl="0">
              <a:spcBef>
                <a:spcPts val="0"/>
              </a:spcBef>
              <a:spcAft>
                <a:spcPts val="0"/>
              </a:spcAft>
              <a:buSzPts val="3000"/>
              <a:buNone/>
              <a:defRPr sz="1400"/>
            </a:lvl9pPr>
          </a:lstStyle>
          <a:p/>
        </p:txBody>
      </p:sp>
      <p:sp>
        <p:nvSpPr>
          <p:cNvPr id="76" name="Google Shape;76;p15"/>
          <p:cNvSpPr txBox="1"/>
          <p:nvPr>
            <p:ph idx="1" type="body"/>
          </p:nvPr>
        </p:nvSpPr>
        <p:spPr>
          <a:xfrm>
            <a:off x="457200" y="1085850"/>
            <a:ext cx="8229600" cy="3429000"/>
          </a:xfrm>
          <a:prstGeom prst="rect">
            <a:avLst/>
          </a:prstGeom>
          <a:noFill/>
          <a:ln>
            <a:noFill/>
          </a:ln>
        </p:spPr>
        <p:txBody>
          <a:bodyPr anchorCtr="0" anchor="t" bIns="34275" lIns="68575" spcFirstLastPara="1" rIns="68575" wrap="square" tIns="34275">
            <a:noAutofit/>
          </a:bodyPr>
          <a:lstStyle>
            <a:lvl1pPr indent="-323850" lvl="0" marL="457200" marR="0" rtl="0" algn="l">
              <a:spcBef>
                <a:spcPts val="300"/>
              </a:spcBef>
              <a:spcAft>
                <a:spcPts val="0"/>
              </a:spcAft>
              <a:buClr>
                <a:schemeClr val="accent1"/>
              </a:buClr>
              <a:buSzPts val="1500"/>
              <a:buFont typeface="Arial"/>
              <a:buChar char="•"/>
              <a:defRPr b="0" i="0" sz="1500" u="none" cap="none" strike="noStrike">
                <a:solidFill>
                  <a:schemeClr val="dk1"/>
                </a:solidFill>
                <a:latin typeface="Arial"/>
                <a:ea typeface="Arial"/>
                <a:cs typeface="Arial"/>
                <a:sym typeface="Arial"/>
              </a:defRPr>
            </a:lvl1pPr>
            <a:lvl2pPr indent="-317500" lvl="1" marL="914400" marR="0" rtl="0" algn="l">
              <a:spcBef>
                <a:spcPts val="1600"/>
              </a:spcBef>
              <a:spcAft>
                <a:spcPts val="0"/>
              </a:spcAft>
              <a:buClr>
                <a:schemeClr val="accent1"/>
              </a:buClr>
              <a:buSzPts val="1400"/>
              <a:buFont typeface="Arial"/>
              <a:buChar char="•"/>
              <a:defRPr b="0" i="0" sz="1400" u="none" cap="none" strike="noStrike">
                <a:solidFill>
                  <a:schemeClr val="dk1"/>
                </a:solidFill>
                <a:latin typeface="Arial"/>
                <a:ea typeface="Arial"/>
                <a:cs typeface="Arial"/>
                <a:sym typeface="Arial"/>
              </a:defRPr>
            </a:lvl2pPr>
            <a:lvl3pPr indent="-317500" lvl="2" marL="1371600" marR="0" rtl="0" algn="l">
              <a:spcBef>
                <a:spcPts val="1600"/>
              </a:spcBef>
              <a:spcAft>
                <a:spcPts val="0"/>
              </a:spcAft>
              <a:buClr>
                <a:schemeClr val="accent1"/>
              </a:buClr>
              <a:buSzPts val="1400"/>
              <a:buFont typeface="Arial"/>
              <a:buChar char="•"/>
              <a:defRPr b="0" i="0" sz="1400" u="none" cap="none" strike="noStrike">
                <a:solidFill>
                  <a:schemeClr val="dk1"/>
                </a:solidFill>
                <a:latin typeface="Arial"/>
                <a:ea typeface="Arial"/>
                <a:cs typeface="Arial"/>
                <a:sym typeface="Arial"/>
              </a:defRPr>
            </a:lvl3pPr>
            <a:lvl4pPr indent="-317500" lvl="3" marL="1828800" marR="0" rtl="0" algn="l">
              <a:spcBef>
                <a:spcPts val="1600"/>
              </a:spcBef>
              <a:spcAft>
                <a:spcPts val="0"/>
              </a:spcAft>
              <a:buClr>
                <a:schemeClr val="accent1"/>
              </a:buClr>
              <a:buSzPts val="1400"/>
              <a:buFont typeface="Arial"/>
              <a:buChar char="•"/>
              <a:defRPr b="0" i="0" sz="1400" u="none" cap="none" strike="noStrike">
                <a:solidFill>
                  <a:schemeClr val="dk1"/>
                </a:solidFill>
                <a:latin typeface="Arial"/>
                <a:ea typeface="Arial"/>
                <a:cs typeface="Arial"/>
                <a:sym typeface="Arial"/>
              </a:defRPr>
            </a:lvl4pPr>
            <a:lvl5pPr indent="-285750" lvl="4" marL="2286000" marR="0" rtl="0" algn="l">
              <a:spcBef>
                <a:spcPts val="1600"/>
              </a:spcBef>
              <a:spcAft>
                <a:spcPts val="0"/>
              </a:spcAft>
              <a:buClr>
                <a:schemeClr val="dk1"/>
              </a:buClr>
              <a:buSzPts val="900"/>
              <a:buFont typeface="Arial"/>
              <a:buChar char="»"/>
              <a:defRPr b="0" i="0" sz="900" u="none" cap="none" strike="noStrike">
                <a:solidFill>
                  <a:schemeClr val="dk1"/>
                </a:solidFill>
                <a:latin typeface="Georgia"/>
                <a:ea typeface="Georgia"/>
                <a:cs typeface="Georgia"/>
                <a:sym typeface="Georgia"/>
              </a:defRPr>
            </a:lvl5pPr>
            <a:lvl6pPr indent="-323850" lvl="5" marL="2743200" marR="0" rtl="0" algn="l">
              <a:spcBef>
                <a:spcPts val="16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6pPr>
            <a:lvl7pPr indent="-323850" lvl="6" marL="3200400" marR="0" rtl="0" algn="l">
              <a:spcBef>
                <a:spcPts val="16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7pPr>
            <a:lvl8pPr indent="-323850" lvl="7" marL="3657600" marR="0" rtl="0" algn="l">
              <a:spcBef>
                <a:spcPts val="16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8pPr>
            <a:lvl9pPr indent="-323850" lvl="8" marL="4114800" marR="0" rtl="0" algn="l">
              <a:spcBef>
                <a:spcPts val="1600"/>
              </a:spcBef>
              <a:spcAft>
                <a:spcPts val="1600"/>
              </a:spcAft>
              <a:buClr>
                <a:schemeClr val="dk1"/>
              </a:buClr>
              <a:buSzPts val="1500"/>
              <a:buFont typeface="Arial"/>
              <a:buChar char="•"/>
              <a:defRPr b="0" i="0" sz="1500" u="none" cap="none" strike="noStrike">
                <a:solidFill>
                  <a:schemeClr val="dk1"/>
                </a:solidFill>
                <a:latin typeface="Arial"/>
                <a:ea typeface="Arial"/>
                <a:cs typeface="Arial"/>
                <a:sym typeface="Arial"/>
              </a:defRPr>
            </a:lvl9pPr>
          </a:lstStyle>
          <a:p/>
        </p:txBody>
      </p:sp>
      <p:sp>
        <p:nvSpPr>
          <p:cNvPr id="77" name="Google Shape;77;p15"/>
          <p:cNvSpPr txBox="1"/>
          <p:nvPr>
            <p:ph idx="12" type="sldNum"/>
          </p:nvPr>
        </p:nvSpPr>
        <p:spPr>
          <a:xfrm>
            <a:off x="8695945" y="4812507"/>
            <a:ext cx="3810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800" u="none" cap="none" strike="noStrike">
                <a:solidFill>
                  <a:srgbClr val="888888"/>
                </a:solidFill>
                <a:latin typeface="Georgia"/>
                <a:ea typeface="Georgia"/>
                <a:cs typeface="Georgia"/>
                <a:sym typeface="Georgia"/>
              </a:defRPr>
            </a:lvl1pPr>
            <a:lvl2pPr indent="0" lvl="1" marL="0" marR="0" rtl="0" algn="r">
              <a:spcBef>
                <a:spcPts val="0"/>
              </a:spcBef>
              <a:buNone/>
              <a:defRPr b="0" i="0" sz="800" u="none" cap="none" strike="noStrike">
                <a:solidFill>
                  <a:srgbClr val="888888"/>
                </a:solidFill>
                <a:latin typeface="Georgia"/>
                <a:ea typeface="Georgia"/>
                <a:cs typeface="Georgia"/>
                <a:sym typeface="Georgia"/>
              </a:defRPr>
            </a:lvl2pPr>
            <a:lvl3pPr indent="0" lvl="2" marL="0" marR="0" rtl="0" algn="r">
              <a:spcBef>
                <a:spcPts val="0"/>
              </a:spcBef>
              <a:buNone/>
              <a:defRPr b="0" i="0" sz="800" u="none" cap="none" strike="noStrike">
                <a:solidFill>
                  <a:srgbClr val="888888"/>
                </a:solidFill>
                <a:latin typeface="Georgia"/>
                <a:ea typeface="Georgia"/>
                <a:cs typeface="Georgia"/>
                <a:sym typeface="Georgia"/>
              </a:defRPr>
            </a:lvl3pPr>
            <a:lvl4pPr indent="0" lvl="3" marL="0" marR="0" rtl="0" algn="r">
              <a:spcBef>
                <a:spcPts val="0"/>
              </a:spcBef>
              <a:buNone/>
              <a:defRPr b="0" i="0" sz="800" u="none" cap="none" strike="noStrike">
                <a:solidFill>
                  <a:srgbClr val="888888"/>
                </a:solidFill>
                <a:latin typeface="Georgia"/>
                <a:ea typeface="Georgia"/>
                <a:cs typeface="Georgia"/>
                <a:sym typeface="Georgia"/>
              </a:defRPr>
            </a:lvl4pPr>
            <a:lvl5pPr indent="0" lvl="4" marL="0" marR="0" rtl="0" algn="r">
              <a:spcBef>
                <a:spcPts val="0"/>
              </a:spcBef>
              <a:buNone/>
              <a:defRPr b="0" i="0" sz="800" u="none" cap="none" strike="noStrike">
                <a:solidFill>
                  <a:srgbClr val="888888"/>
                </a:solidFill>
                <a:latin typeface="Georgia"/>
                <a:ea typeface="Georgia"/>
                <a:cs typeface="Georgia"/>
                <a:sym typeface="Georgia"/>
              </a:defRPr>
            </a:lvl5pPr>
            <a:lvl6pPr indent="0" lvl="5" marL="0" marR="0" rtl="0" algn="r">
              <a:spcBef>
                <a:spcPts val="0"/>
              </a:spcBef>
              <a:buNone/>
              <a:defRPr b="0" i="0" sz="800" u="none" cap="none" strike="noStrike">
                <a:solidFill>
                  <a:srgbClr val="888888"/>
                </a:solidFill>
                <a:latin typeface="Georgia"/>
                <a:ea typeface="Georgia"/>
                <a:cs typeface="Georgia"/>
                <a:sym typeface="Georgia"/>
              </a:defRPr>
            </a:lvl6pPr>
            <a:lvl7pPr indent="0" lvl="6" marL="0" marR="0" rtl="0" algn="r">
              <a:spcBef>
                <a:spcPts val="0"/>
              </a:spcBef>
              <a:buNone/>
              <a:defRPr b="0" i="0" sz="800" u="none" cap="none" strike="noStrike">
                <a:solidFill>
                  <a:srgbClr val="888888"/>
                </a:solidFill>
                <a:latin typeface="Georgia"/>
                <a:ea typeface="Georgia"/>
                <a:cs typeface="Georgia"/>
                <a:sym typeface="Georgia"/>
              </a:defRPr>
            </a:lvl7pPr>
            <a:lvl8pPr indent="0" lvl="7" marL="0" marR="0" rtl="0" algn="r">
              <a:spcBef>
                <a:spcPts val="0"/>
              </a:spcBef>
              <a:buNone/>
              <a:defRPr b="0" i="0" sz="800" u="none" cap="none" strike="noStrike">
                <a:solidFill>
                  <a:srgbClr val="888888"/>
                </a:solidFill>
                <a:latin typeface="Georgia"/>
                <a:ea typeface="Georgia"/>
                <a:cs typeface="Georgia"/>
                <a:sym typeface="Georgia"/>
              </a:defRPr>
            </a:lvl8pPr>
            <a:lvl9pPr indent="0" lvl="8" marL="0" marR="0" rtl="0" algn="r">
              <a:spcBef>
                <a:spcPts val="0"/>
              </a:spcBef>
              <a:buNone/>
              <a:defRPr b="0" i="0" sz="8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showMasterSp="0">
  <p:cSld name="Title Only">
    <p:spTree>
      <p:nvGrpSpPr>
        <p:cNvPr id="78" name="Shape 78"/>
        <p:cNvGrpSpPr/>
        <p:nvPr/>
      </p:nvGrpSpPr>
      <p:grpSpPr>
        <a:xfrm>
          <a:off x="0" y="0"/>
          <a:ext cx="0" cy="0"/>
          <a:chOff x="0" y="0"/>
          <a:chExt cx="0" cy="0"/>
        </a:xfrm>
      </p:grpSpPr>
      <p:pic>
        <p:nvPicPr>
          <p:cNvPr id="79" name="Google Shape;79;p16"/>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80" name="Google Shape;80;p16"/>
          <p:cNvSpPr txBox="1"/>
          <p:nvPr>
            <p:ph type="title"/>
          </p:nvPr>
        </p:nvSpPr>
        <p:spPr>
          <a:xfrm>
            <a:off x="152400" y="57150"/>
            <a:ext cx="7010400" cy="742800"/>
          </a:xfrm>
          <a:prstGeom prst="rect">
            <a:avLst/>
          </a:prstGeom>
          <a:noFill/>
          <a:ln>
            <a:noFill/>
          </a:ln>
        </p:spPr>
        <p:txBody>
          <a:bodyPr anchorCtr="0" anchor="b" bIns="34275" lIns="68575" spcFirstLastPara="1" rIns="68575" wrap="square" tIns="34275">
            <a:noAutofit/>
          </a:bodyPr>
          <a:lstStyle>
            <a:lvl1pPr lvl="0" marR="0" rtl="0" algn="l">
              <a:spcBef>
                <a:spcPts val="0"/>
              </a:spcBef>
              <a:spcAft>
                <a:spcPts val="0"/>
              </a:spcAft>
              <a:buClr>
                <a:srgbClr val="686F75"/>
              </a:buClr>
              <a:buSzPts val="2100"/>
              <a:buFont typeface="Arial"/>
              <a:buNone/>
              <a:defRPr b="0" i="0" sz="2100" u="none" cap="none" strike="noStrike">
                <a:solidFill>
                  <a:srgbClr val="686F75"/>
                </a:solidFill>
                <a:latin typeface="Arial"/>
                <a:ea typeface="Arial"/>
                <a:cs typeface="Arial"/>
                <a:sym typeface="Arial"/>
              </a:defRPr>
            </a:lvl1pPr>
            <a:lvl2pPr lvl="1" rtl="0">
              <a:spcBef>
                <a:spcPts val="0"/>
              </a:spcBef>
              <a:spcAft>
                <a:spcPts val="0"/>
              </a:spcAft>
              <a:buSzPts val="3000"/>
              <a:buNone/>
              <a:defRPr sz="1400"/>
            </a:lvl2pPr>
            <a:lvl3pPr lvl="2" rtl="0">
              <a:spcBef>
                <a:spcPts val="0"/>
              </a:spcBef>
              <a:spcAft>
                <a:spcPts val="0"/>
              </a:spcAft>
              <a:buSzPts val="3000"/>
              <a:buNone/>
              <a:defRPr sz="1400"/>
            </a:lvl3pPr>
            <a:lvl4pPr lvl="3" rtl="0">
              <a:spcBef>
                <a:spcPts val="0"/>
              </a:spcBef>
              <a:spcAft>
                <a:spcPts val="0"/>
              </a:spcAft>
              <a:buSzPts val="3000"/>
              <a:buNone/>
              <a:defRPr sz="1400"/>
            </a:lvl4pPr>
            <a:lvl5pPr lvl="4" rtl="0">
              <a:spcBef>
                <a:spcPts val="0"/>
              </a:spcBef>
              <a:spcAft>
                <a:spcPts val="0"/>
              </a:spcAft>
              <a:buSzPts val="3000"/>
              <a:buNone/>
              <a:defRPr sz="1400"/>
            </a:lvl5pPr>
            <a:lvl6pPr lvl="5" rtl="0">
              <a:spcBef>
                <a:spcPts val="0"/>
              </a:spcBef>
              <a:spcAft>
                <a:spcPts val="0"/>
              </a:spcAft>
              <a:buSzPts val="3000"/>
              <a:buNone/>
              <a:defRPr sz="1400"/>
            </a:lvl6pPr>
            <a:lvl7pPr lvl="6" rtl="0">
              <a:spcBef>
                <a:spcPts val="0"/>
              </a:spcBef>
              <a:spcAft>
                <a:spcPts val="0"/>
              </a:spcAft>
              <a:buSzPts val="3000"/>
              <a:buNone/>
              <a:defRPr sz="1400"/>
            </a:lvl7pPr>
            <a:lvl8pPr lvl="7" rtl="0">
              <a:spcBef>
                <a:spcPts val="0"/>
              </a:spcBef>
              <a:spcAft>
                <a:spcPts val="0"/>
              </a:spcAft>
              <a:buSzPts val="3000"/>
              <a:buNone/>
              <a:defRPr sz="1400"/>
            </a:lvl8pPr>
            <a:lvl9pPr lvl="8" rtl="0">
              <a:spcBef>
                <a:spcPts val="0"/>
              </a:spcBef>
              <a:spcAft>
                <a:spcPts val="0"/>
              </a:spcAft>
              <a:buSzPts val="3000"/>
              <a:buNone/>
              <a:defRPr sz="1400"/>
            </a:lvl9pPr>
          </a:lstStyle>
          <a:p/>
        </p:txBody>
      </p:sp>
      <p:sp>
        <p:nvSpPr>
          <p:cNvPr id="81" name="Google Shape;81;p16"/>
          <p:cNvSpPr txBox="1"/>
          <p:nvPr>
            <p:ph idx="12" type="sldNum"/>
          </p:nvPr>
        </p:nvSpPr>
        <p:spPr>
          <a:xfrm>
            <a:off x="8695945" y="4812507"/>
            <a:ext cx="3810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800" u="none" cap="none" strike="noStrike">
                <a:solidFill>
                  <a:srgbClr val="888888"/>
                </a:solidFill>
                <a:latin typeface="Georgia"/>
                <a:ea typeface="Georgia"/>
                <a:cs typeface="Georgia"/>
                <a:sym typeface="Georgia"/>
              </a:defRPr>
            </a:lvl1pPr>
            <a:lvl2pPr indent="0" lvl="1" marL="0" marR="0" rtl="0" algn="r">
              <a:spcBef>
                <a:spcPts val="0"/>
              </a:spcBef>
              <a:buNone/>
              <a:defRPr b="0" i="0" sz="800" u="none" cap="none" strike="noStrike">
                <a:solidFill>
                  <a:srgbClr val="888888"/>
                </a:solidFill>
                <a:latin typeface="Georgia"/>
                <a:ea typeface="Georgia"/>
                <a:cs typeface="Georgia"/>
                <a:sym typeface="Georgia"/>
              </a:defRPr>
            </a:lvl2pPr>
            <a:lvl3pPr indent="0" lvl="2" marL="0" marR="0" rtl="0" algn="r">
              <a:spcBef>
                <a:spcPts val="0"/>
              </a:spcBef>
              <a:buNone/>
              <a:defRPr b="0" i="0" sz="800" u="none" cap="none" strike="noStrike">
                <a:solidFill>
                  <a:srgbClr val="888888"/>
                </a:solidFill>
                <a:latin typeface="Georgia"/>
                <a:ea typeface="Georgia"/>
                <a:cs typeface="Georgia"/>
                <a:sym typeface="Georgia"/>
              </a:defRPr>
            </a:lvl3pPr>
            <a:lvl4pPr indent="0" lvl="3" marL="0" marR="0" rtl="0" algn="r">
              <a:spcBef>
                <a:spcPts val="0"/>
              </a:spcBef>
              <a:buNone/>
              <a:defRPr b="0" i="0" sz="800" u="none" cap="none" strike="noStrike">
                <a:solidFill>
                  <a:srgbClr val="888888"/>
                </a:solidFill>
                <a:latin typeface="Georgia"/>
                <a:ea typeface="Georgia"/>
                <a:cs typeface="Georgia"/>
                <a:sym typeface="Georgia"/>
              </a:defRPr>
            </a:lvl4pPr>
            <a:lvl5pPr indent="0" lvl="4" marL="0" marR="0" rtl="0" algn="r">
              <a:spcBef>
                <a:spcPts val="0"/>
              </a:spcBef>
              <a:buNone/>
              <a:defRPr b="0" i="0" sz="800" u="none" cap="none" strike="noStrike">
                <a:solidFill>
                  <a:srgbClr val="888888"/>
                </a:solidFill>
                <a:latin typeface="Georgia"/>
                <a:ea typeface="Georgia"/>
                <a:cs typeface="Georgia"/>
                <a:sym typeface="Georgia"/>
              </a:defRPr>
            </a:lvl5pPr>
            <a:lvl6pPr indent="0" lvl="5" marL="0" marR="0" rtl="0" algn="r">
              <a:spcBef>
                <a:spcPts val="0"/>
              </a:spcBef>
              <a:buNone/>
              <a:defRPr b="0" i="0" sz="800" u="none" cap="none" strike="noStrike">
                <a:solidFill>
                  <a:srgbClr val="888888"/>
                </a:solidFill>
                <a:latin typeface="Georgia"/>
                <a:ea typeface="Georgia"/>
                <a:cs typeface="Georgia"/>
                <a:sym typeface="Georgia"/>
              </a:defRPr>
            </a:lvl6pPr>
            <a:lvl7pPr indent="0" lvl="6" marL="0" marR="0" rtl="0" algn="r">
              <a:spcBef>
                <a:spcPts val="0"/>
              </a:spcBef>
              <a:buNone/>
              <a:defRPr b="0" i="0" sz="800" u="none" cap="none" strike="noStrike">
                <a:solidFill>
                  <a:srgbClr val="888888"/>
                </a:solidFill>
                <a:latin typeface="Georgia"/>
                <a:ea typeface="Georgia"/>
                <a:cs typeface="Georgia"/>
                <a:sym typeface="Georgia"/>
              </a:defRPr>
            </a:lvl7pPr>
            <a:lvl8pPr indent="0" lvl="7" marL="0" marR="0" rtl="0" algn="r">
              <a:spcBef>
                <a:spcPts val="0"/>
              </a:spcBef>
              <a:buNone/>
              <a:defRPr b="0" i="0" sz="800" u="none" cap="none" strike="noStrike">
                <a:solidFill>
                  <a:srgbClr val="888888"/>
                </a:solidFill>
                <a:latin typeface="Georgia"/>
                <a:ea typeface="Georgia"/>
                <a:cs typeface="Georgia"/>
                <a:sym typeface="Georgia"/>
              </a:defRPr>
            </a:lvl8pPr>
            <a:lvl9pPr indent="0" lvl="8" marL="0" marR="0" rtl="0" algn="r">
              <a:spcBef>
                <a:spcPts val="0"/>
              </a:spcBef>
              <a:buNone/>
              <a:defRPr b="0" i="0" sz="8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 white" type="title">
  <p:cSld name="TITLE">
    <p:bg>
      <p:bgPr>
        <a:solidFill>
          <a:schemeClr val="lt1"/>
        </a:solidFill>
      </p:bgPr>
    </p:bg>
    <p:spTree>
      <p:nvGrpSpPr>
        <p:cNvPr id="85" name="Shape 85"/>
        <p:cNvGrpSpPr/>
        <p:nvPr/>
      </p:nvGrpSpPr>
      <p:grpSpPr>
        <a:xfrm>
          <a:off x="0" y="0"/>
          <a:ext cx="0" cy="0"/>
          <a:chOff x="0" y="0"/>
          <a:chExt cx="0" cy="0"/>
        </a:xfrm>
      </p:grpSpPr>
      <p:sp>
        <p:nvSpPr>
          <p:cNvPr id="86" name="Google Shape;86;p18"/>
          <p:cNvSpPr txBox="1"/>
          <p:nvPr>
            <p:ph idx="1" type="subTitle"/>
          </p:nvPr>
        </p:nvSpPr>
        <p:spPr>
          <a:xfrm>
            <a:off x="399300" y="2698450"/>
            <a:ext cx="8215500" cy="39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12B5EA"/>
              </a:buClr>
              <a:buSzPts val="1400"/>
              <a:buNone/>
              <a:defRPr sz="1400">
                <a:solidFill>
                  <a:srgbClr val="12B5EA"/>
                </a:solidFill>
              </a:defRPr>
            </a:lvl1pPr>
            <a:lvl2pPr lvl="1" rtl="0">
              <a:lnSpc>
                <a:spcPct val="100000"/>
              </a:lnSpc>
              <a:spcBef>
                <a:spcPts val="0"/>
              </a:spcBef>
              <a:spcAft>
                <a:spcPts val="0"/>
              </a:spcAft>
              <a:buClr>
                <a:srgbClr val="12B5EA"/>
              </a:buClr>
              <a:buSzPts val="1400"/>
              <a:buNone/>
              <a:defRPr sz="1400">
                <a:solidFill>
                  <a:srgbClr val="12B5EA"/>
                </a:solidFill>
              </a:defRPr>
            </a:lvl2pPr>
            <a:lvl3pPr lvl="2" rtl="0">
              <a:lnSpc>
                <a:spcPct val="100000"/>
              </a:lnSpc>
              <a:spcBef>
                <a:spcPts val="0"/>
              </a:spcBef>
              <a:spcAft>
                <a:spcPts val="0"/>
              </a:spcAft>
              <a:buClr>
                <a:srgbClr val="12B5EA"/>
              </a:buClr>
              <a:buSzPts val="1400"/>
              <a:buNone/>
              <a:defRPr sz="1400">
                <a:solidFill>
                  <a:srgbClr val="12B5EA"/>
                </a:solidFill>
              </a:defRPr>
            </a:lvl3pPr>
            <a:lvl4pPr lvl="3" rtl="0">
              <a:lnSpc>
                <a:spcPct val="100000"/>
              </a:lnSpc>
              <a:spcBef>
                <a:spcPts val="0"/>
              </a:spcBef>
              <a:spcAft>
                <a:spcPts val="0"/>
              </a:spcAft>
              <a:buClr>
                <a:srgbClr val="12B5EA"/>
              </a:buClr>
              <a:buSzPts val="1400"/>
              <a:buNone/>
              <a:defRPr sz="1400">
                <a:solidFill>
                  <a:srgbClr val="12B5EA"/>
                </a:solidFill>
              </a:defRPr>
            </a:lvl4pPr>
            <a:lvl5pPr lvl="4" rtl="0">
              <a:lnSpc>
                <a:spcPct val="100000"/>
              </a:lnSpc>
              <a:spcBef>
                <a:spcPts val="0"/>
              </a:spcBef>
              <a:spcAft>
                <a:spcPts val="0"/>
              </a:spcAft>
              <a:buClr>
                <a:srgbClr val="12B5EA"/>
              </a:buClr>
              <a:buSzPts val="1400"/>
              <a:buNone/>
              <a:defRPr sz="1400">
                <a:solidFill>
                  <a:srgbClr val="12B5EA"/>
                </a:solidFill>
              </a:defRPr>
            </a:lvl5pPr>
            <a:lvl6pPr lvl="5" rtl="0">
              <a:lnSpc>
                <a:spcPct val="100000"/>
              </a:lnSpc>
              <a:spcBef>
                <a:spcPts val="0"/>
              </a:spcBef>
              <a:spcAft>
                <a:spcPts val="0"/>
              </a:spcAft>
              <a:buClr>
                <a:srgbClr val="12B5EA"/>
              </a:buClr>
              <a:buSzPts val="1400"/>
              <a:buNone/>
              <a:defRPr sz="1400">
                <a:solidFill>
                  <a:srgbClr val="12B5EA"/>
                </a:solidFill>
              </a:defRPr>
            </a:lvl6pPr>
            <a:lvl7pPr lvl="6" rtl="0">
              <a:lnSpc>
                <a:spcPct val="100000"/>
              </a:lnSpc>
              <a:spcBef>
                <a:spcPts val="0"/>
              </a:spcBef>
              <a:spcAft>
                <a:spcPts val="0"/>
              </a:spcAft>
              <a:buClr>
                <a:srgbClr val="12B5EA"/>
              </a:buClr>
              <a:buSzPts val="1400"/>
              <a:buNone/>
              <a:defRPr sz="1400">
                <a:solidFill>
                  <a:srgbClr val="12B5EA"/>
                </a:solidFill>
              </a:defRPr>
            </a:lvl7pPr>
            <a:lvl8pPr lvl="7" rtl="0">
              <a:lnSpc>
                <a:spcPct val="100000"/>
              </a:lnSpc>
              <a:spcBef>
                <a:spcPts val="0"/>
              </a:spcBef>
              <a:spcAft>
                <a:spcPts val="0"/>
              </a:spcAft>
              <a:buClr>
                <a:srgbClr val="12B5EA"/>
              </a:buClr>
              <a:buSzPts val="1400"/>
              <a:buNone/>
              <a:defRPr sz="1400">
                <a:solidFill>
                  <a:srgbClr val="12B5EA"/>
                </a:solidFill>
              </a:defRPr>
            </a:lvl8pPr>
            <a:lvl9pPr lvl="8" rtl="0">
              <a:lnSpc>
                <a:spcPct val="100000"/>
              </a:lnSpc>
              <a:spcBef>
                <a:spcPts val="0"/>
              </a:spcBef>
              <a:spcAft>
                <a:spcPts val="0"/>
              </a:spcAft>
              <a:buClr>
                <a:srgbClr val="12B5EA"/>
              </a:buClr>
              <a:buSzPts val="1400"/>
              <a:buNone/>
              <a:defRPr sz="1400">
                <a:solidFill>
                  <a:srgbClr val="12B5EA"/>
                </a:solidFill>
              </a:defRPr>
            </a:lvl9pPr>
          </a:lstStyle>
          <a:p/>
        </p:txBody>
      </p:sp>
      <p:pic>
        <p:nvPicPr>
          <p:cNvPr descr="CS_rgb.jpg" id="87" name="Google Shape;87;p18"/>
          <p:cNvPicPr preferRelativeResize="0"/>
          <p:nvPr/>
        </p:nvPicPr>
        <p:blipFill rotWithShape="1">
          <a:blip r:embed="rId2">
            <a:alphaModFix/>
          </a:blip>
          <a:srcRect b="0" l="0" r="0" t="0"/>
          <a:stretch/>
        </p:blipFill>
        <p:spPr>
          <a:xfrm>
            <a:off x="8196800" y="4771275"/>
            <a:ext cx="616725" cy="183993"/>
          </a:xfrm>
          <a:prstGeom prst="rect">
            <a:avLst/>
          </a:prstGeom>
          <a:noFill/>
          <a:ln>
            <a:noFill/>
          </a:ln>
        </p:spPr>
      </p:pic>
      <p:cxnSp>
        <p:nvCxnSpPr>
          <p:cNvPr id="88" name="Google Shape;88;p18"/>
          <p:cNvCxnSpPr/>
          <p:nvPr/>
        </p:nvCxnSpPr>
        <p:spPr>
          <a:xfrm>
            <a:off x="-6000" y="4632625"/>
            <a:ext cx="9156000" cy="13200"/>
          </a:xfrm>
          <a:prstGeom prst="straightConnector1">
            <a:avLst/>
          </a:prstGeom>
          <a:noFill/>
          <a:ln cap="flat" cmpd="sng" w="19050">
            <a:solidFill>
              <a:srgbClr val="FF6F0C"/>
            </a:solidFill>
            <a:prstDash val="solid"/>
            <a:round/>
            <a:headEnd len="med" w="med" type="none"/>
            <a:tailEnd len="med" w="med" type="none"/>
          </a:ln>
        </p:spPr>
      </p:cxnSp>
      <p:sp>
        <p:nvSpPr>
          <p:cNvPr id="89" name="Google Shape;89;p18"/>
          <p:cNvSpPr txBox="1"/>
          <p:nvPr>
            <p:ph type="title"/>
          </p:nvPr>
        </p:nvSpPr>
        <p:spPr>
          <a:xfrm>
            <a:off x="371475" y="2206550"/>
            <a:ext cx="8296800" cy="5682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12B5EA"/>
              </a:buClr>
              <a:buSzPts val="3600"/>
              <a:buNone/>
              <a:defRPr sz="3600">
                <a:solidFill>
                  <a:srgbClr val="12B5EA"/>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90" name="Google Shape;90;p18"/>
          <p:cNvSpPr txBox="1"/>
          <p:nvPr>
            <p:ph idx="2" type="subTitle"/>
          </p:nvPr>
        </p:nvSpPr>
        <p:spPr>
          <a:xfrm>
            <a:off x="456075" y="4645825"/>
            <a:ext cx="4399200" cy="497700"/>
          </a:xfrm>
          <a:prstGeom prst="rect">
            <a:avLst/>
          </a:prstGeom>
          <a:noFill/>
        </p:spPr>
        <p:txBody>
          <a:bodyPr anchorCtr="0" anchor="ctr" bIns="91425" lIns="91425" spcFirstLastPara="1" rIns="91425" wrap="square" tIns="91425">
            <a:noAutofit/>
          </a:bodyPr>
          <a:lstStyle>
            <a:lvl1pPr lvl="0" rtl="0">
              <a:lnSpc>
                <a:spcPct val="100000"/>
              </a:lnSpc>
              <a:spcBef>
                <a:spcPts val="0"/>
              </a:spcBef>
              <a:spcAft>
                <a:spcPts val="0"/>
              </a:spcAft>
              <a:buClr>
                <a:srgbClr val="FF6F0C"/>
              </a:buClr>
              <a:buSzPts val="1000"/>
              <a:buNone/>
              <a:defRPr b="1" sz="1000">
                <a:solidFill>
                  <a:srgbClr val="FF6F0C"/>
                </a:solidFill>
              </a:defRPr>
            </a:lvl1pPr>
            <a:lvl2pPr lvl="1" rtl="0">
              <a:lnSpc>
                <a:spcPct val="100000"/>
              </a:lnSpc>
              <a:spcBef>
                <a:spcPts val="0"/>
              </a:spcBef>
              <a:spcAft>
                <a:spcPts val="0"/>
              </a:spcAft>
              <a:buClr>
                <a:srgbClr val="FF6F0C"/>
              </a:buClr>
              <a:buSzPts val="1800"/>
              <a:buNone/>
              <a:defRPr b="1" sz="1800">
                <a:solidFill>
                  <a:srgbClr val="FF6F0C"/>
                </a:solidFill>
              </a:defRPr>
            </a:lvl2pPr>
            <a:lvl3pPr lvl="2" rtl="0">
              <a:lnSpc>
                <a:spcPct val="100000"/>
              </a:lnSpc>
              <a:spcBef>
                <a:spcPts val="0"/>
              </a:spcBef>
              <a:spcAft>
                <a:spcPts val="0"/>
              </a:spcAft>
              <a:buClr>
                <a:srgbClr val="FF6F0C"/>
              </a:buClr>
              <a:buSzPts val="1800"/>
              <a:buNone/>
              <a:defRPr b="1" sz="1800">
                <a:solidFill>
                  <a:srgbClr val="FF6F0C"/>
                </a:solidFill>
              </a:defRPr>
            </a:lvl3pPr>
            <a:lvl4pPr lvl="3" rtl="0">
              <a:lnSpc>
                <a:spcPct val="100000"/>
              </a:lnSpc>
              <a:spcBef>
                <a:spcPts val="0"/>
              </a:spcBef>
              <a:spcAft>
                <a:spcPts val="0"/>
              </a:spcAft>
              <a:buClr>
                <a:srgbClr val="FF6F0C"/>
              </a:buClr>
              <a:buSzPts val="1800"/>
              <a:buNone/>
              <a:defRPr b="1" sz="1800">
                <a:solidFill>
                  <a:srgbClr val="FF6F0C"/>
                </a:solidFill>
              </a:defRPr>
            </a:lvl4pPr>
            <a:lvl5pPr lvl="4" rtl="0">
              <a:lnSpc>
                <a:spcPct val="100000"/>
              </a:lnSpc>
              <a:spcBef>
                <a:spcPts val="0"/>
              </a:spcBef>
              <a:spcAft>
                <a:spcPts val="0"/>
              </a:spcAft>
              <a:buClr>
                <a:srgbClr val="FF6F0C"/>
              </a:buClr>
              <a:buSzPts val="1800"/>
              <a:buNone/>
              <a:defRPr b="1" sz="1800">
                <a:solidFill>
                  <a:srgbClr val="FF6F0C"/>
                </a:solidFill>
              </a:defRPr>
            </a:lvl5pPr>
            <a:lvl6pPr lvl="5" rtl="0">
              <a:lnSpc>
                <a:spcPct val="100000"/>
              </a:lnSpc>
              <a:spcBef>
                <a:spcPts val="0"/>
              </a:spcBef>
              <a:spcAft>
                <a:spcPts val="0"/>
              </a:spcAft>
              <a:buClr>
                <a:srgbClr val="FF6F0C"/>
              </a:buClr>
              <a:buSzPts val="1800"/>
              <a:buNone/>
              <a:defRPr b="1" sz="1800">
                <a:solidFill>
                  <a:srgbClr val="FF6F0C"/>
                </a:solidFill>
              </a:defRPr>
            </a:lvl6pPr>
            <a:lvl7pPr lvl="6" rtl="0">
              <a:lnSpc>
                <a:spcPct val="100000"/>
              </a:lnSpc>
              <a:spcBef>
                <a:spcPts val="0"/>
              </a:spcBef>
              <a:spcAft>
                <a:spcPts val="0"/>
              </a:spcAft>
              <a:buClr>
                <a:srgbClr val="FF6F0C"/>
              </a:buClr>
              <a:buSzPts val="1800"/>
              <a:buNone/>
              <a:defRPr b="1" sz="1800">
                <a:solidFill>
                  <a:srgbClr val="FF6F0C"/>
                </a:solidFill>
              </a:defRPr>
            </a:lvl7pPr>
            <a:lvl8pPr lvl="7" rtl="0">
              <a:lnSpc>
                <a:spcPct val="100000"/>
              </a:lnSpc>
              <a:spcBef>
                <a:spcPts val="0"/>
              </a:spcBef>
              <a:spcAft>
                <a:spcPts val="0"/>
              </a:spcAft>
              <a:buClr>
                <a:srgbClr val="FF6F0C"/>
              </a:buClr>
              <a:buSzPts val="1800"/>
              <a:buNone/>
              <a:defRPr b="1" sz="1800">
                <a:solidFill>
                  <a:srgbClr val="FF6F0C"/>
                </a:solidFill>
              </a:defRPr>
            </a:lvl8pPr>
            <a:lvl9pPr lvl="8" rtl="0">
              <a:lnSpc>
                <a:spcPct val="100000"/>
              </a:lnSpc>
              <a:spcBef>
                <a:spcPts val="0"/>
              </a:spcBef>
              <a:spcAft>
                <a:spcPts val="0"/>
              </a:spcAft>
              <a:buClr>
                <a:srgbClr val="FF6F0C"/>
              </a:buClr>
              <a:buSzPts val="1800"/>
              <a:buNone/>
              <a:defRPr b="1" sz="1800">
                <a:solidFill>
                  <a:srgbClr val="FF6F0C"/>
                </a:solidFil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 orange">
  <p:cSld name="TITLE_1">
    <p:bg>
      <p:bgPr>
        <a:solidFill>
          <a:srgbClr val="FF6F0C"/>
        </a:solidFill>
      </p:bgPr>
    </p:bg>
    <p:spTree>
      <p:nvGrpSpPr>
        <p:cNvPr id="91" name="Shape 91"/>
        <p:cNvGrpSpPr/>
        <p:nvPr/>
      </p:nvGrpSpPr>
      <p:grpSpPr>
        <a:xfrm>
          <a:off x="0" y="0"/>
          <a:ext cx="0" cy="0"/>
          <a:chOff x="0" y="0"/>
          <a:chExt cx="0" cy="0"/>
        </a:xfrm>
      </p:grpSpPr>
      <p:sp>
        <p:nvSpPr>
          <p:cNvPr id="92" name="Google Shape;92;p19"/>
          <p:cNvSpPr txBox="1"/>
          <p:nvPr>
            <p:ph idx="1" type="subTitle"/>
          </p:nvPr>
        </p:nvSpPr>
        <p:spPr>
          <a:xfrm>
            <a:off x="399300" y="2698450"/>
            <a:ext cx="8215500" cy="39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1400"/>
              <a:buNone/>
              <a:defRPr sz="1400">
                <a:solidFill>
                  <a:schemeClr val="lt1"/>
                </a:solidFill>
              </a:defRPr>
            </a:lvl1pPr>
            <a:lvl2pPr lvl="1" rtl="0">
              <a:lnSpc>
                <a:spcPct val="100000"/>
              </a:lnSpc>
              <a:spcBef>
                <a:spcPts val="0"/>
              </a:spcBef>
              <a:spcAft>
                <a:spcPts val="0"/>
              </a:spcAft>
              <a:buClr>
                <a:srgbClr val="12B5EA"/>
              </a:buClr>
              <a:buSzPts val="1400"/>
              <a:buNone/>
              <a:defRPr sz="1400">
                <a:solidFill>
                  <a:srgbClr val="12B5EA"/>
                </a:solidFill>
              </a:defRPr>
            </a:lvl2pPr>
            <a:lvl3pPr lvl="2" rtl="0">
              <a:lnSpc>
                <a:spcPct val="100000"/>
              </a:lnSpc>
              <a:spcBef>
                <a:spcPts val="0"/>
              </a:spcBef>
              <a:spcAft>
                <a:spcPts val="0"/>
              </a:spcAft>
              <a:buClr>
                <a:srgbClr val="12B5EA"/>
              </a:buClr>
              <a:buSzPts val="1400"/>
              <a:buNone/>
              <a:defRPr sz="1400">
                <a:solidFill>
                  <a:srgbClr val="12B5EA"/>
                </a:solidFill>
              </a:defRPr>
            </a:lvl3pPr>
            <a:lvl4pPr lvl="3" rtl="0">
              <a:lnSpc>
                <a:spcPct val="100000"/>
              </a:lnSpc>
              <a:spcBef>
                <a:spcPts val="0"/>
              </a:spcBef>
              <a:spcAft>
                <a:spcPts val="0"/>
              </a:spcAft>
              <a:buClr>
                <a:srgbClr val="12B5EA"/>
              </a:buClr>
              <a:buSzPts val="1400"/>
              <a:buNone/>
              <a:defRPr sz="1400">
                <a:solidFill>
                  <a:srgbClr val="12B5EA"/>
                </a:solidFill>
              </a:defRPr>
            </a:lvl4pPr>
            <a:lvl5pPr lvl="4" rtl="0">
              <a:lnSpc>
                <a:spcPct val="100000"/>
              </a:lnSpc>
              <a:spcBef>
                <a:spcPts val="0"/>
              </a:spcBef>
              <a:spcAft>
                <a:spcPts val="0"/>
              </a:spcAft>
              <a:buClr>
                <a:srgbClr val="12B5EA"/>
              </a:buClr>
              <a:buSzPts val="1400"/>
              <a:buNone/>
              <a:defRPr sz="1400">
                <a:solidFill>
                  <a:srgbClr val="12B5EA"/>
                </a:solidFill>
              </a:defRPr>
            </a:lvl5pPr>
            <a:lvl6pPr lvl="5" rtl="0">
              <a:lnSpc>
                <a:spcPct val="100000"/>
              </a:lnSpc>
              <a:spcBef>
                <a:spcPts val="0"/>
              </a:spcBef>
              <a:spcAft>
                <a:spcPts val="0"/>
              </a:spcAft>
              <a:buClr>
                <a:srgbClr val="12B5EA"/>
              </a:buClr>
              <a:buSzPts val="1400"/>
              <a:buNone/>
              <a:defRPr sz="1400">
                <a:solidFill>
                  <a:srgbClr val="12B5EA"/>
                </a:solidFill>
              </a:defRPr>
            </a:lvl6pPr>
            <a:lvl7pPr lvl="6" rtl="0">
              <a:lnSpc>
                <a:spcPct val="100000"/>
              </a:lnSpc>
              <a:spcBef>
                <a:spcPts val="0"/>
              </a:spcBef>
              <a:spcAft>
                <a:spcPts val="0"/>
              </a:spcAft>
              <a:buClr>
                <a:srgbClr val="12B5EA"/>
              </a:buClr>
              <a:buSzPts val="1400"/>
              <a:buNone/>
              <a:defRPr sz="1400">
                <a:solidFill>
                  <a:srgbClr val="12B5EA"/>
                </a:solidFill>
              </a:defRPr>
            </a:lvl7pPr>
            <a:lvl8pPr lvl="7" rtl="0">
              <a:lnSpc>
                <a:spcPct val="100000"/>
              </a:lnSpc>
              <a:spcBef>
                <a:spcPts val="0"/>
              </a:spcBef>
              <a:spcAft>
                <a:spcPts val="0"/>
              </a:spcAft>
              <a:buClr>
                <a:srgbClr val="12B5EA"/>
              </a:buClr>
              <a:buSzPts val="1400"/>
              <a:buNone/>
              <a:defRPr sz="1400">
                <a:solidFill>
                  <a:srgbClr val="12B5EA"/>
                </a:solidFill>
              </a:defRPr>
            </a:lvl8pPr>
            <a:lvl9pPr lvl="8" rtl="0">
              <a:lnSpc>
                <a:spcPct val="100000"/>
              </a:lnSpc>
              <a:spcBef>
                <a:spcPts val="0"/>
              </a:spcBef>
              <a:spcAft>
                <a:spcPts val="0"/>
              </a:spcAft>
              <a:buClr>
                <a:srgbClr val="12B5EA"/>
              </a:buClr>
              <a:buSzPts val="1400"/>
              <a:buNone/>
              <a:defRPr sz="1400">
                <a:solidFill>
                  <a:srgbClr val="12B5EA"/>
                </a:solidFill>
              </a:defRPr>
            </a:lvl9pPr>
          </a:lstStyle>
          <a:p/>
        </p:txBody>
      </p:sp>
      <p:cxnSp>
        <p:nvCxnSpPr>
          <p:cNvPr id="93" name="Google Shape;93;p19"/>
          <p:cNvCxnSpPr/>
          <p:nvPr/>
        </p:nvCxnSpPr>
        <p:spPr>
          <a:xfrm>
            <a:off x="-6000" y="4632625"/>
            <a:ext cx="9156000" cy="13200"/>
          </a:xfrm>
          <a:prstGeom prst="straightConnector1">
            <a:avLst/>
          </a:prstGeom>
          <a:noFill/>
          <a:ln cap="flat" cmpd="sng" w="19050">
            <a:solidFill>
              <a:schemeClr val="lt1"/>
            </a:solidFill>
            <a:prstDash val="solid"/>
            <a:round/>
            <a:headEnd len="med" w="med" type="none"/>
            <a:tailEnd len="med" w="med" type="none"/>
          </a:ln>
        </p:spPr>
      </p:cxnSp>
      <p:sp>
        <p:nvSpPr>
          <p:cNvPr id="94" name="Google Shape;94;p19"/>
          <p:cNvSpPr txBox="1"/>
          <p:nvPr>
            <p:ph type="title"/>
          </p:nvPr>
        </p:nvSpPr>
        <p:spPr>
          <a:xfrm>
            <a:off x="371475" y="2206550"/>
            <a:ext cx="8296800" cy="5682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95" name="Google Shape;95;p19"/>
          <p:cNvSpPr txBox="1"/>
          <p:nvPr>
            <p:ph idx="2" type="subTitle"/>
          </p:nvPr>
        </p:nvSpPr>
        <p:spPr>
          <a:xfrm>
            <a:off x="456075" y="4645825"/>
            <a:ext cx="4399200" cy="497700"/>
          </a:xfrm>
          <a:prstGeom prst="rect">
            <a:avLst/>
          </a:prstGeom>
          <a:noFill/>
        </p:spPr>
        <p:txBody>
          <a:bodyPr anchorCtr="0" anchor="ctr" bIns="91425" lIns="91425" spcFirstLastPara="1" rIns="91425" wrap="square" tIns="91425">
            <a:noAutofit/>
          </a:bodyPr>
          <a:lstStyle>
            <a:lvl1pPr lvl="0" rtl="0">
              <a:lnSpc>
                <a:spcPct val="100000"/>
              </a:lnSpc>
              <a:spcBef>
                <a:spcPts val="0"/>
              </a:spcBef>
              <a:spcAft>
                <a:spcPts val="0"/>
              </a:spcAft>
              <a:buClr>
                <a:schemeClr val="lt1"/>
              </a:buClr>
              <a:buSzPts val="1000"/>
              <a:buNone/>
              <a:defRPr b="1" sz="1000">
                <a:solidFill>
                  <a:schemeClr val="lt1"/>
                </a:solidFill>
              </a:defRPr>
            </a:lvl1pPr>
            <a:lvl2pPr lvl="1" rtl="0">
              <a:lnSpc>
                <a:spcPct val="100000"/>
              </a:lnSpc>
              <a:spcBef>
                <a:spcPts val="0"/>
              </a:spcBef>
              <a:spcAft>
                <a:spcPts val="0"/>
              </a:spcAft>
              <a:buClr>
                <a:schemeClr val="lt1"/>
              </a:buClr>
              <a:buSzPts val="1800"/>
              <a:buNone/>
              <a:defRPr b="1" sz="1800">
                <a:solidFill>
                  <a:schemeClr val="lt1"/>
                </a:solidFill>
              </a:defRPr>
            </a:lvl2pPr>
            <a:lvl3pPr lvl="2" rtl="0">
              <a:lnSpc>
                <a:spcPct val="100000"/>
              </a:lnSpc>
              <a:spcBef>
                <a:spcPts val="0"/>
              </a:spcBef>
              <a:spcAft>
                <a:spcPts val="0"/>
              </a:spcAft>
              <a:buClr>
                <a:schemeClr val="lt1"/>
              </a:buClr>
              <a:buSzPts val="1800"/>
              <a:buNone/>
              <a:defRPr b="1" sz="1800">
                <a:solidFill>
                  <a:schemeClr val="lt1"/>
                </a:solidFill>
              </a:defRPr>
            </a:lvl3pPr>
            <a:lvl4pPr lvl="3" rtl="0">
              <a:lnSpc>
                <a:spcPct val="100000"/>
              </a:lnSpc>
              <a:spcBef>
                <a:spcPts val="0"/>
              </a:spcBef>
              <a:spcAft>
                <a:spcPts val="0"/>
              </a:spcAft>
              <a:buClr>
                <a:schemeClr val="lt1"/>
              </a:buClr>
              <a:buSzPts val="1800"/>
              <a:buNone/>
              <a:defRPr b="1" sz="1800">
                <a:solidFill>
                  <a:schemeClr val="lt1"/>
                </a:solidFill>
              </a:defRPr>
            </a:lvl4pPr>
            <a:lvl5pPr lvl="4" rtl="0">
              <a:lnSpc>
                <a:spcPct val="100000"/>
              </a:lnSpc>
              <a:spcBef>
                <a:spcPts val="0"/>
              </a:spcBef>
              <a:spcAft>
                <a:spcPts val="0"/>
              </a:spcAft>
              <a:buClr>
                <a:schemeClr val="lt1"/>
              </a:buClr>
              <a:buSzPts val="1800"/>
              <a:buNone/>
              <a:defRPr b="1" sz="1800">
                <a:solidFill>
                  <a:schemeClr val="lt1"/>
                </a:solidFill>
              </a:defRPr>
            </a:lvl5pPr>
            <a:lvl6pPr lvl="5" rtl="0">
              <a:lnSpc>
                <a:spcPct val="100000"/>
              </a:lnSpc>
              <a:spcBef>
                <a:spcPts val="0"/>
              </a:spcBef>
              <a:spcAft>
                <a:spcPts val="0"/>
              </a:spcAft>
              <a:buClr>
                <a:schemeClr val="lt1"/>
              </a:buClr>
              <a:buSzPts val="1800"/>
              <a:buNone/>
              <a:defRPr b="1" sz="1800">
                <a:solidFill>
                  <a:schemeClr val="lt1"/>
                </a:solidFill>
              </a:defRPr>
            </a:lvl6pPr>
            <a:lvl7pPr lvl="6" rtl="0">
              <a:lnSpc>
                <a:spcPct val="100000"/>
              </a:lnSpc>
              <a:spcBef>
                <a:spcPts val="0"/>
              </a:spcBef>
              <a:spcAft>
                <a:spcPts val="0"/>
              </a:spcAft>
              <a:buClr>
                <a:schemeClr val="lt1"/>
              </a:buClr>
              <a:buSzPts val="1800"/>
              <a:buNone/>
              <a:defRPr b="1" sz="1800">
                <a:solidFill>
                  <a:schemeClr val="lt1"/>
                </a:solidFill>
              </a:defRPr>
            </a:lvl7pPr>
            <a:lvl8pPr lvl="7" rtl="0">
              <a:lnSpc>
                <a:spcPct val="100000"/>
              </a:lnSpc>
              <a:spcBef>
                <a:spcPts val="0"/>
              </a:spcBef>
              <a:spcAft>
                <a:spcPts val="0"/>
              </a:spcAft>
              <a:buClr>
                <a:schemeClr val="lt1"/>
              </a:buClr>
              <a:buSzPts val="1800"/>
              <a:buNone/>
              <a:defRPr b="1" sz="1800">
                <a:solidFill>
                  <a:schemeClr val="lt1"/>
                </a:solidFill>
              </a:defRPr>
            </a:lvl8pPr>
            <a:lvl9pPr lvl="8" rtl="0">
              <a:lnSpc>
                <a:spcPct val="100000"/>
              </a:lnSpc>
              <a:spcBef>
                <a:spcPts val="0"/>
              </a:spcBef>
              <a:spcAft>
                <a:spcPts val="0"/>
              </a:spcAft>
              <a:buClr>
                <a:schemeClr val="lt1"/>
              </a:buClr>
              <a:buSzPts val="1800"/>
              <a:buNone/>
              <a:defRPr b="1" sz="1800">
                <a:solidFill>
                  <a:schemeClr val="lt1"/>
                </a:solidFill>
              </a:defRPr>
            </a:lvl9pPr>
          </a:lstStyle>
          <a:p/>
        </p:txBody>
      </p:sp>
      <p:pic>
        <p:nvPicPr>
          <p:cNvPr descr="CS_reverse.png" id="96" name="Google Shape;96;p19"/>
          <p:cNvPicPr preferRelativeResize="0"/>
          <p:nvPr/>
        </p:nvPicPr>
        <p:blipFill>
          <a:blip r:embed="rId2">
            <a:alphaModFix/>
          </a:blip>
          <a:stretch>
            <a:fillRect/>
          </a:stretch>
        </p:blipFill>
        <p:spPr>
          <a:xfrm>
            <a:off x="8287250" y="4782000"/>
            <a:ext cx="755226" cy="22532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 purple">
  <p:cSld name="TITLE_1_2">
    <p:bg>
      <p:bgPr>
        <a:solidFill>
          <a:srgbClr val="A50A51"/>
        </a:solidFill>
      </p:bgPr>
    </p:bg>
    <p:spTree>
      <p:nvGrpSpPr>
        <p:cNvPr id="97" name="Shape 97"/>
        <p:cNvGrpSpPr/>
        <p:nvPr/>
      </p:nvGrpSpPr>
      <p:grpSpPr>
        <a:xfrm>
          <a:off x="0" y="0"/>
          <a:ext cx="0" cy="0"/>
          <a:chOff x="0" y="0"/>
          <a:chExt cx="0" cy="0"/>
        </a:xfrm>
      </p:grpSpPr>
      <p:sp>
        <p:nvSpPr>
          <p:cNvPr id="98" name="Google Shape;98;p20"/>
          <p:cNvSpPr txBox="1"/>
          <p:nvPr>
            <p:ph idx="1" type="subTitle"/>
          </p:nvPr>
        </p:nvSpPr>
        <p:spPr>
          <a:xfrm>
            <a:off x="399300" y="2698450"/>
            <a:ext cx="8215500" cy="39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1400"/>
              <a:buNone/>
              <a:defRPr sz="1400">
                <a:solidFill>
                  <a:schemeClr val="lt1"/>
                </a:solidFill>
              </a:defRPr>
            </a:lvl1pPr>
            <a:lvl2pPr lvl="1" rtl="0">
              <a:lnSpc>
                <a:spcPct val="100000"/>
              </a:lnSpc>
              <a:spcBef>
                <a:spcPts val="0"/>
              </a:spcBef>
              <a:spcAft>
                <a:spcPts val="0"/>
              </a:spcAft>
              <a:buClr>
                <a:srgbClr val="12B5EA"/>
              </a:buClr>
              <a:buSzPts val="1400"/>
              <a:buNone/>
              <a:defRPr sz="1400">
                <a:solidFill>
                  <a:srgbClr val="12B5EA"/>
                </a:solidFill>
              </a:defRPr>
            </a:lvl2pPr>
            <a:lvl3pPr lvl="2" rtl="0">
              <a:lnSpc>
                <a:spcPct val="100000"/>
              </a:lnSpc>
              <a:spcBef>
                <a:spcPts val="0"/>
              </a:spcBef>
              <a:spcAft>
                <a:spcPts val="0"/>
              </a:spcAft>
              <a:buClr>
                <a:srgbClr val="12B5EA"/>
              </a:buClr>
              <a:buSzPts val="1400"/>
              <a:buNone/>
              <a:defRPr sz="1400">
                <a:solidFill>
                  <a:srgbClr val="12B5EA"/>
                </a:solidFill>
              </a:defRPr>
            </a:lvl3pPr>
            <a:lvl4pPr lvl="3" rtl="0">
              <a:lnSpc>
                <a:spcPct val="100000"/>
              </a:lnSpc>
              <a:spcBef>
                <a:spcPts val="0"/>
              </a:spcBef>
              <a:spcAft>
                <a:spcPts val="0"/>
              </a:spcAft>
              <a:buClr>
                <a:srgbClr val="12B5EA"/>
              </a:buClr>
              <a:buSzPts val="1400"/>
              <a:buNone/>
              <a:defRPr sz="1400">
                <a:solidFill>
                  <a:srgbClr val="12B5EA"/>
                </a:solidFill>
              </a:defRPr>
            </a:lvl4pPr>
            <a:lvl5pPr lvl="4" rtl="0">
              <a:lnSpc>
                <a:spcPct val="100000"/>
              </a:lnSpc>
              <a:spcBef>
                <a:spcPts val="0"/>
              </a:spcBef>
              <a:spcAft>
                <a:spcPts val="0"/>
              </a:spcAft>
              <a:buClr>
                <a:srgbClr val="12B5EA"/>
              </a:buClr>
              <a:buSzPts val="1400"/>
              <a:buNone/>
              <a:defRPr sz="1400">
                <a:solidFill>
                  <a:srgbClr val="12B5EA"/>
                </a:solidFill>
              </a:defRPr>
            </a:lvl5pPr>
            <a:lvl6pPr lvl="5" rtl="0">
              <a:lnSpc>
                <a:spcPct val="100000"/>
              </a:lnSpc>
              <a:spcBef>
                <a:spcPts val="0"/>
              </a:spcBef>
              <a:spcAft>
                <a:spcPts val="0"/>
              </a:spcAft>
              <a:buClr>
                <a:srgbClr val="12B5EA"/>
              </a:buClr>
              <a:buSzPts val="1400"/>
              <a:buNone/>
              <a:defRPr sz="1400">
                <a:solidFill>
                  <a:srgbClr val="12B5EA"/>
                </a:solidFill>
              </a:defRPr>
            </a:lvl6pPr>
            <a:lvl7pPr lvl="6" rtl="0">
              <a:lnSpc>
                <a:spcPct val="100000"/>
              </a:lnSpc>
              <a:spcBef>
                <a:spcPts val="0"/>
              </a:spcBef>
              <a:spcAft>
                <a:spcPts val="0"/>
              </a:spcAft>
              <a:buClr>
                <a:srgbClr val="12B5EA"/>
              </a:buClr>
              <a:buSzPts val="1400"/>
              <a:buNone/>
              <a:defRPr sz="1400">
                <a:solidFill>
                  <a:srgbClr val="12B5EA"/>
                </a:solidFill>
              </a:defRPr>
            </a:lvl7pPr>
            <a:lvl8pPr lvl="7" rtl="0">
              <a:lnSpc>
                <a:spcPct val="100000"/>
              </a:lnSpc>
              <a:spcBef>
                <a:spcPts val="0"/>
              </a:spcBef>
              <a:spcAft>
                <a:spcPts val="0"/>
              </a:spcAft>
              <a:buClr>
                <a:srgbClr val="12B5EA"/>
              </a:buClr>
              <a:buSzPts val="1400"/>
              <a:buNone/>
              <a:defRPr sz="1400">
                <a:solidFill>
                  <a:srgbClr val="12B5EA"/>
                </a:solidFill>
              </a:defRPr>
            </a:lvl8pPr>
            <a:lvl9pPr lvl="8" rtl="0">
              <a:lnSpc>
                <a:spcPct val="100000"/>
              </a:lnSpc>
              <a:spcBef>
                <a:spcPts val="0"/>
              </a:spcBef>
              <a:spcAft>
                <a:spcPts val="0"/>
              </a:spcAft>
              <a:buClr>
                <a:srgbClr val="12B5EA"/>
              </a:buClr>
              <a:buSzPts val="1400"/>
              <a:buNone/>
              <a:defRPr sz="1400">
                <a:solidFill>
                  <a:srgbClr val="12B5EA"/>
                </a:solidFill>
              </a:defRPr>
            </a:lvl9pPr>
          </a:lstStyle>
          <a:p/>
        </p:txBody>
      </p:sp>
      <p:cxnSp>
        <p:nvCxnSpPr>
          <p:cNvPr id="99" name="Google Shape;99;p20"/>
          <p:cNvCxnSpPr/>
          <p:nvPr/>
        </p:nvCxnSpPr>
        <p:spPr>
          <a:xfrm>
            <a:off x="-6000" y="4632625"/>
            <a:ext cx="9156000" cy="13200"/>
          </a:xfrm>
          <a:prstGeom prst="straightConnector1">
            <a:avLst/>
          </a:prstGeom>
          <a:noFill/>
          <a:ln cap="flat" cmpd="sng" w="19050">
            <a:solidFill>
              <a:schemeClr val="lt1"/>
            </a:solidFill>
            <a:prstDash val="solid"/>
            <a:round/>
            <a:headEnd len="med" w="med" type="none"/>
            <a:tailEnd len="med" w="med" type="none"/>
          </a:ln>
        </p:spPr>
      </p:cxnSp>
      <p:sp>
        <p:nvSpPr>
          <p:cNvPr id="100" name="Google Shape;100;p20"/>
          <p:cNvSpPr txBox="1"/>
          <p:nvPr>
            <p:ph type="title"/>
          </p:nvPr>
        </p:nvSpPr>
        <p:spPr>
          <a:xfrm>
            <a:off x="371475" y="2206550"/>
            <a:ext cx="8296800" cy="5682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101" name="Google Shape;101;p20"/>
          <p:cNvSpPr txBox="1"/>
          <p:nvPr>
            <p:ph idx="2" type="subTitle"/>
          </p:nvPr>
        </p:nvSpPr>
        <p:spPr>
          <a:xfrm>
            <a:off x="456075" y="4645825"/>
            <a:ext cx="4399200" cy="497700"/>
          </a:xfrm>
          <a:prstGeom prst="rect">
            <a:avLst/>
          </a:prstGeom>
          <a:noFill/>
        </p:spPr>
        <p:txBody>
          <a:bodyPr anchorCtr="0" anchor="ctr" bIns="91425" lIns="91425" spcFirstLastPara="1" rIns="91425" wrap="square" tIns="91425">
            <a:noAutofit/>
          </a:bodyPr>
          <a:lstStyle>
            <a:lvl1pPr lvl="0" rtl="0">
              <a:lnSpc>
                <a:spcPct val="100000"/>
              </a:lnSpc>
              <a:spcBef>
                <a:spcPts val="0"/>
              </a:spcBef>
              <a:spcAft>
                <a:spcPts val="0"/>
              </a:spcAft>
              <a:buClr>
                <a:schemeClr val="lt1"/>
              </a:buClr>
              <a:buSzPts val="1000"/>
              <a:buNone/>
              <a:defRPr b="1" sz="1000">
                <a:solidFill>
                  <a:schemeClr val="lt1"/>
                </a:solidFill>
              </a:defRPr>
            </a:lvl1pPr>
            <a:lvl2pPr lvl="1" rtl="0">
              <a:lnSpc>
                <a:spcPct val="100000"/>
              </a:lnSpc>
              <a:spcBef>
                <a:spcPts val="0"/>
              </a:spcBef>
              <a:spcAft>
                <a:spcPts val="0"/>
              </a:spcAft>
              <a:buClr>
                <a:schemeClr val="lt1"/>
              </a:buClr>
              <a:buSzPts val="1800"/>
              <a:buNone/>
              <a:defRPr b="1" sz="1800">
                <a:solidFill>
                  <a:schemeClr val="lt1"/>
                </a:solidFill>
              </a:defRPr>
            </a:lvl2pPr>
            <a:lvl3pPr lvl="2" rtl="0">
              <a:lnSpc>
                <a:spcPct val="100000"/>
              </a:lnSpc>
              <a:spcBef>
                <a:spcPts val="0"/>
              </a:spcBef>
              <a:spcAft>
                <a:spcPts val="0"/>
              </a:spcAft>
              <a:buClr>
                <a:schemeClr val="lt1"/>
              </a:buClr>
              <a:buSzPts val="1800"/>
              <a:buNone/>
              <a:defRPr b="1" sz="1800">
                <a:solidFill>
                  <a:schemeClr val="lt1"/>
                </a:solidFill>
              </a:defRPr>
            </a:lvl3pPr>
            <a:lvl4pPr lvl="3" rtl="0">
              <a:lnSpc>
                <a:spcPct val="100000"/>
              </a:lnSpc>
              <a:spcBef>
                <a:spcPts val="0"/>
              </a:spcBef>
              <a:spcAft>
                <a:spcPts val="0"/>
              </a:spcAft>
              <a:buClr>
                <a:schemeClr val="lt1"/>
              </a:buClr>
              <a:buSzPts val="1800"/>
              <a:buNone/>
              <a:defRPr b="1" sz="1800">
                <a:solidFill>
                  <a:schemeClr val="lt1"/>
                </a:solidFill>
              </a:defRPr>
            </a:lvl4pPr>
            <a:lvl5pPr lvl="4" rtl="0">
              <a:lnSpc>
                <a:spcPct val="100000"/>
              </a:lnSpc>
              <a:spcBef>
                <a:spcPts val="0"/>
              </a:spcBef>
              <a:spcAft>
                <a:spcPts val="0"/>
              </a:spcAft>
              <a:buClr>
                <a:schemeClr val="lt1"/>
              </a:buClr>
              <a:buSzPts val="1800"/>
              <a:buNone/>
              <a:defRPr b="1" sz="1800">
                <a:solidFill>
                  <a:schemeClr val="lt1"/>
                </a:solidFill>
              </a:defRPr>
            </a:lvl5pPr>
            <a:lvl6pPr lvl="5" rtl="0">
              <a:lnSpc>
                <a:spcPct val="100000"/>
              </a:lnSpc>
              <a:spcBef>
                <a:spcPts val="0"/>
              </a:spcBef>
              <a:spcAft>
                <a:spcPts val="0"/>
              </a:spcAft>
              <a:buClr>
                <a:schemeClr val="lt1"/>
              </a:buClr>
              <a:buSzPts val="1800"/>
              <a:buNone/>
              <a:defRPr b="1" sz="1800">
                <a:solidFill>
                  <a:schemeClr val="lt1"/>
                </a:solidFill>
              </a:defRPr>
            </a:lvl6pPr>
            <a:lvl7pPr lvl="6" rtl="0">
              <a:lnSpc>
                <a:spcPct val="100000"/>
              </a:lnSpc>
              <a:spcBef>
                <a:spcPts val="0"/>
              </a:spcBef>
              <a:spcAft>
                <a:spcPts val="0"/>
              </a:spcAft>
              <a:buClr>
                <a:schemeClr val="lt1"/>
              </a:buClr>
              <a:buSzPts val="1800"/>
              <a:buNone/>
              <a:defRPr b="1" sz="1800">
                <a:solidFill>
                  <a:schemeClr val="lt1"/>
                </a:solidFill>
              </a:defRPr>
            </a:lvl7pPr>
            <a:lvl8pPr lvl="7" rtl="0">
              <a:lnSpc>
                <a:spcPct val="100000"/>
              </a:lnSpc>
              <a:spcBef>
                <a:spcPts val="0"/>
              </a:spcBef>
              <a:spcAft>
                <a:spcPts val="0"/>
              </a:spcAft>
              <a:buClr>
                <a:schemeClr val="lt1"/>
              </a:buClr>
              <a:buSzPts val="1800"/>
              <a:buNone/>
              <a:defRPr b="1" sz="1800">
                <a:solidFill>
                  <a:schemeClr val="lt1"/>
                </a:solidFill>
              </a:defRPr>
            </a:lvl8pPr>
            <a:lvl9pPr lvl="8" rtl="0">
              <a:lnSpc>
                <a:spcPct val="100000"/>
              </a:lnSpc>
              <a:spcBef>
                <a:spcPts val="0"/>
              </a:spcBef>
              <a:spcAft>
                <a:spcPts val="0"/>
              </a:spcAft>
              <a:buClr>
                <a:schemeClr val="lt1"/>
              </a:buClr>
              <a:buSzPts val="1800"/>
              <a:buNone/>
              <a:defRPr b="1" sz="1800">
                <a:solidFill>
                  <a:schemeClr val="lt1"/>
                </a:solidFill>
              </a:defRPr>
            </a:lvl9pPr>
          </a:lstStyle>
          <a:p/>
        </p:txBody>
      </p:sp>
      <p:pic>
        <p:nvPicPr>
          <p:cNvPr descr="CS_reverse.png" id="102" name="Google Shape;102;p20"/>
          <p:cNvPicPr preferRelativeResize="0"/>
          <p:nvPr/>
        </p:nvPicPr>
        <p:blipFill>
          <a:blip r:embed="rId2">
            <a:alphaModFix/>
          </a:blip>
          <a:stretch>
            <a:fillRect/>
          </a:stretch>
        </p:blipFill>
        <p:spPr>
          <a:xfrm>
            <a:off x="8287250" y="4782000"/>
            <a:ext cx="755226" cy="22532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 blue">
  <p:cSld name="TITLE_1_1">
    <p:bg>
      <p:bgPr>
        <a:solidFill>
          <a:srgbClr val="12B5EA"/>
        </a:solidFill>
      </p:bgPr>
    </p:bg>
    <p:spTree>
      <p:nvGrpSpPr>
        <p:cNvPr id="103" name="Shape 103"/>
        <p:cNvGrpSpPr/>
        <p:nvPr/>
      </p:nvGrpSpPr>
      <p:grpSpPr>
        <a:xfrm>
          <a:off x="0" y="0"/>
          <a:ext cx="0" cy="0"/>
          <a:chOff x="0" y="0"/>
          <a:chExt cx="0" cy="0"/>
        </a:xfrm>
      </p:grpSpPr>
      <p:sp>
        <p:nvSpPr>
          <p:cNvPr id="104" name="Google Shape;104;p21"/>
          <p:cNvSpPr txBox="1"/>
          <p:nvPr>
            <p:ph idx="1" type="subTitle"/>
          </p:nvPr>
        </p:nvSpPr>
        <p:spPr>
          <a:xfrm>
            <a:off x="399300" y="2698450"/>
            <a:ext cx="8215500" cy="39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1400"/>
              <a:buNone/>
              <a:defRPr sz="1400">
                <a:solidFill>
                  <a:schemeClr val="lt1"/>
                </a:solidFill>
              </a:defRPr>
            </a:lvl1pPr>
            <a:lvl2pPr lvl="1" rtl="0">
              <a:lnSpc>
                <a:spcPct val="100000"/>
              </a:lnSpc>
              <a:spcBef>
                <a:spcPts val="0"/>
              </a:spcBef>
              <a:spcAft>
                <a:spcPts val="0"/>
              </a:spcAft>
              <a:buClr>
                <a:srgbClr val="12B5EA"/>
              </a:buClr>
              <a:buSzPts val="1400"/>
              <a:buNone/>
              <a:defRPr sz="1400">
                <a:solidFill>
                  <a:srgbClr val="12B5EA"/>
                </a:solidFill>
              </a:defRPr>
            </a:lvl2pPr>
            <a:lvl3pPr lvl="2" rtl="0">
              <a:lnSpc>
                <a:spcPct val="100000"/>
              </a:lnSpc>
              <a:spcBef>
                <a:spcPts val="0"/>
              </a:spcBef>
              <a:spcAft>
                <a:spcPts val="0"/>
              </a:spcAft>
              <a:buClr>
                <a:srgbClr val="12B5EA"/>
              </a:buClr>
              <a:buSzPts val="1400"/>
              <a:buNone/>
              <a:defRPr sz="1400">
                <a:solidFill>
                  <a:srgbClr val="12B5EA"/>
                </a:solidFill>
              </a:defRPr>
            </a:lvl3pPr>
            <a:lvl4pPr lvl="3" rtl="0">
              <a:lnSpc>
                <a:spcPct val="100000"/>
              </a:lnSpc>
              <a:spcBef>
                <a:spcPts val="0"/>
              </a:spcBef>
              <a:spcAft>
                <a:spcPts val="0"/>
              </a:spcAft>
              <a:buClr>
                <a:srgbClr val="12B5EA"/>
              </a:buClr>
              <a:buSzPts val="1400"/>
              <a:buNone/>
              <a:defRPr sz="1400">
                <a:solidFill>
                  <a:srgbClr val="12B5EA"/>
                </a:solidFill>
              </a:defRPr>
            </a:lvl4pPr>
            <a:lvl5pPr lvl="4" rtl="0">
              <a:lnSpc>
                <a:spcPct val="100000"/>
              </a:lnSpc>
              <a:spcBef>
                <a:spcPts val="0"/>
              </a:spcBef>
              <a:spcAft>
                <a:spcPts val="0"/>
              </a:spcAft>
              <a:buClr>
                <a:srgbClr val="12B5EA"/>
              </a:buClr>
              <a:buSzPts val="1400"/>
              <a:buNone/>
              <a:defRPr sz="1400">
                <a:solidFill>
                  <a:srgbClr val="12B5EA"/>
                </a:solidFill>
              </a:defRPr>
            </a:lvl5pPr>
            <a:lvl6pPr lvl="5" rtl="0">
              <a:lnSpc>
                <a:spcPct val="100000"/>
              </a:lnSpc>
              <a:spcBef>
                <a:spcPts val="0"/>
              </a:spcBef>
              <a:spcAft>
                <a:spcPts val="0"/>
              </a:spcAft>
              <a:buClr>
                <a:srgbClr val="12B5EA"/>
              </a:buClr>
              <a:buSzPts val="1400"/>
              <a:buNone/>
              <a:defRPr sz="1400">
                <a:solidFill>
                  <a:srgbClr val="12B5EA"/>
                </a:solidFill>
              </a:defRPr>
            </a:lvl6pPr>
            <a:lvl7pPr lvl="6" rtl="0">
              <a:lnSpc>
                <a:spcPct val="100000"/>
              </a:lnSpc>
              <a:spcBef>
                <a:spcPts val="0"/>
              </a:spcBef>
              <a:spcAft>
                <a:spcPts val="0"/>
              </a:spcAft>
              <a:buClr>
                <a:srgbClr val="12B5EA"/>
              </a:buClr>
              <a:buSzPts val="1400"/>
              <a:buNone/>
              <a:defRPr sz="1400">
                <a:solidFill>
                  <a:srgbClr val="12B5EA"/>
                </a:solidFill>
              </a:defRPr>
            </a:lvl7pPr>
            <a:lvl8pPr lvl="7" rtl="0">
              <a:lnSpc>
                <a:spcPct val="100000"/>
              </a:lnSpc>
              <a:spcBef>
                <a:spcPts val="0"/>
              </a:spcBef>
              <a:spcAft>
                <a:spcPts val="0"/>
              </a:spcAft>
              <a:buClr>
                <a:srgbClr val="12B5EA"/>
              </a:buClr>
              <a:buSzPts val="1400"/>
              <a:buNone/>
              <a:defRPr sz="1400">
                <a:solidFill>
                  <a:srgbClr val="12B5EA"/>
                </a:solidFill>
              </a:defRPr>
            </a:lvl8pPr>
            <a:lvl9pPr lvl="8" rtl="0">
              <a:lnSpc>
                <a:spcPct val="100000"/>
              </a:lnSpc>
              <a:spcBef>
                <a:spcPts val="0"/>
              </a:spcBef>
              <a:spcAft>
                <a:spcPts val="0"/>
              </a:spcAft>
              <a:buClr>
                <a:srgbClr val="12B5EA"/>
              </a:buClr>
              <a:buSzPts val="1400"/>
              <a:buNone/>
              <a:defRPr sz="1400">
                <a:solidFill>
                  <a:srgbClr val="12B5EA"/>
                </a:solidFill>
              </a:defRPr>
            </a:lvl9pPr>
          </a:lstStyle>
          <a:p/>
        </p:txBody>
      </p:sp>
      <p:cxnSp>
        <p:nvCxnSpPr>
          <p:cNvPr id="105" name="Google Shape;105;p21"/>
          <p:cNvCxnSpPr/>
          <p:nvPr/>
        </p:nvCxnSpPr>
        <p:spPr>
          <a:xfrm>
            <a:off x="-6000" y="4632625"/>
            <a:ext cx="9156000" cy="13200"/>
          </a:xfrm>
          <a:prstGeom prst="straightConnector1">
            <a:avLst/>
          </a:prstGeom>
          <a:noFill/>
          <a:ln cap="flat" cmpd="sng" w="19050">
            <a:solidFill>
              <a:schemeClr val="lt1"/>
            </a:solidFill>
            <a:prstDash val="solid"/>
            <a:round/>
            <a:headEnd len="med" w="med" type="none"/>
            <a:tailEnd len="med" w="med" type="none"/>
          </a:ln>
        </p:spPr>
      </p:cxnSp>
      <p:sp>
        <p:nvSpPr>
          <p:cNvPr id="106" name="Google Shape;106;p21"/>
          <p:cNvSpPr txBox="1"/>
          <p:nvPr>
            <p:ph type="title"/>
          </p:nvPr>
        </p:nvSpPr>
        <p:spPr>
          <a:xfrm>
            <a:off x="371475" y="2206550"/>
            <a:ext cx="8296800" cy="5682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107" name="Google Shape;107;p21"/>
          <p:cNvSpPr txBox="1"/>
          <p:nvPr>
            <p:ph idx="2" type="subTitle"/>
          </p:nvPr>
        </p:nvSpPr>
        <p:spPr>
          <a:xfrm>
            <a:off x="456075" y="4645825"/>
            <a:ext cx="4399200" cy="497700"/>
          </a:xfrm>
          <a:prstGeom prst="rect">
            <a:avLst/>
          </a:prstGeom>
          <a:noFill/>
        </p:spPr>
        <p:txBody>
          <a:bodyPr anchorCtr="0" anchor="ctr" bIns="91425" lIns="91425" spcFirstLastPara="1" rIns="91425" wrap="square" tIns="91425">
            <a:noAutofit/>
          </a:bodyPr>
          <a:lstStyle>
            <a:lvl1pPr lvl="0" rtl="0">
              <a:lnSpc>
                <a:spcPct val="100000"/>
              </a:lnSpc>
              <a:spcBef>
                <a:spcPts val="0"/>
              </a:spcBef>
              <a:spcAft>
                <a:spcPts val="0"/>
              </a:spcAft>
              <a:buClr>
                <a:schemeClr val="lt1"/>
              </a:buClr>
              <a:buSzPts val="1000"/>
              <a:buNone/>
              <a:defRPr b="1" sz="1000">
                <a:solidFill>
                  <a:schemeClr val="lt1"/>
                </a:solidFill>
              </a:defRPr>
            </a:lvl1pPr>
            <a:lvl2pPr lvl="1" rtl="0">
              <a:lnSpc>
                <a:spcPct val="100000"/>
              </a:lnSpc>
              <a:spcBef>
                <a:spcPts val="0"/>
              </a:spcBef>
              <a:spcAft>
                <a:spcPts val="0"/>
              </a:spcAft>
              <a:buClr>
                <a:schemeClr val="lt1"/>
              </a:buClr>
              <a:buSzPts val="1800"/>
              <a:buNone/>
              <a:defRPr b="1" sz="1800">
                <a:solidFill>
                  <a:schemeClr val="lt1"/>
                </a:solidFill>
              </a:defRPr>
            </a:lvl2pPr>
            <a:lvl3pPr lvl="2" rtl="0">
              <a:lnSpc>
                <a:spcPct val="100000"/>
              </a:lnSpc>
              <a:spcBef>
                <a:spcPts val="0"/>
              </a:spcBef>
              <a:spcAft>
                <a:spcPts val="0"/>
              </a:spcAft>
              <a:buClr>
                <a:schemeClr val="lt1"/>
              </a:buClr>
              <a:buSzPts val="1800"/>
              <a:buNone/>
              <a:defRPr b="1" sz="1800">
                <a:solidFill>
                  <a:schemeClr val="lt1"/>
                </a:solidFill>
              </a:defRPr>
            </a:lvl3pPr>
            <a:lvl4pPr lvl="3" rtl="0">
              <a:lnSpc>
                <a:spcPct val="100000"/>
              </a:lnSpc>
              <a:spcBef>
                <a:spcPts val="0"/>
              </a:spcBef>
              <a:spcAft>
                <a:spcPts val="0"/>
              </a:spcAft>
              <a:buClr>
                <a:schemeClr val="lt1"/>
              </a:buClr>
              <a:buSzPts val="1800"/>
              <a:buNone/>
              <a:defRPr b="1" sz="1800">
                <a:solidFill>
                  <a:schemeClr val="lt1"/>
                </a:solidFill>
              </a:defRPr>
            </a:lvl4pPr>
            <a:lvl5pPr lvl="4" rtl="0">
              <a:lnSpc>
                <a:spcPct val="100000"/>
              </a:lnSpc>
              <a:spcBef>
                <a:spcPts val="0"/>
              </a:spcBef>
              <a:spcAft>
                <a:spcPts val="0"/>
              </a:spcAft>
              <a:buClr>
                <a:schemeClr val="lt1"/>
              </a:buClr>
              <a:buSzPts val="1800"/>
              <a:buNone/>
              <a:defRPr b="1" sz="1800">
                <a:solidFill>
                  <a:schemeClr val="lt1"/>
                </a:solidFill>
              </a:defRPr>
            </a:lvl5pPr>
            <a:lvl6pPr lvl="5" rtl="0">
              <a:lnSpc>
                <a:spcPct val="100000"/>
              </a:lnSpc>
              <a:spcBef>
                <a:spcPts val="0"/>
              </a:spcBef>
              <a:spcAft>
                <a:spcPts val="0"/>
              </a:spcAft>
              <a:buClr>
                <a:schemeClr val="lt1"/>
              </a:buClr>
              <a:buSzPts val="1800"/>
              <a:buNone/>
              <a:defRPr b="1" sz="1800">
                <a:solidFill>
                  <a:schemeClr val="lt1"/>
                </a:solidFill>
              </a:defRPr>
            </a:lvl6pPr>
            <a:lvl7pPr lvl="6" rtl="0">
              <a:lnSpc>
                <a:spcPct val="100000"/>
              </a:lnSpc>
              <a:spcBef>
                <a:spcPts val="0"/>
              </a:spcBef>
              <a:spcAft>
                <a:spcPts val="0"/>
              </a:spcAft>
              <a:buClr>
                <a:schemeClr val="lt1"/>
              </a:buClr>
              <a:buSzPts val="1800"/>
              <a:buNone/>
              <a:defRPr b="1" sz="1800">
                <a:solidFill>
                  <a:schemeClr val="lt1"/>
                </a:solidFill>
              </a:defRPr>
            </a:lvl7pPr>
            <a:lvl8pPr lvl="7" rtl="0">
              <a:lnSpc>
                <a:spcPct val="100000"/>
              </a:lnSpc>
              <a:spcBef>
                <a:spcPts val="0"/>
              </a:spcBef>
              <a:spcAft>
                <a:spcPts val="0"/>
              </a:spcAft>
              <a:buClr>
                <a:schemeClr val="lt1"/>
              </a:buClr>
              <a:buSzPts val="1800"/>
              <a:buNone/>
              <a:defRPr b="1" sz="1800">
                <a:solidFill>
                  <a:schemeClr val="lt1"/>
                </a:solidFill>
              </a:defRPr>
            </a:lvl8pPr>
            <a:lvl9pPr lvl="8" rtl="0">
              <a:lnSpc>
                <a:spcPct val="100000"/>
              </a:lnSpc>
              <a:spcBef>
                <a:spcPts val="0"/>
              </a:spcBef>
              <a:spcAft>
                <a:spcPts val="0"/>
              </a:spcAft>
              <a:buClr>
                <a:schemeClr val="lt1"/>
              </a:buClr>
              <a:buSzPts val="1800"/>
              <a:buNone/>
              <a:defRPr b="1" sz="1800">
                <a:solidFill>
                  <a:schemeClr val="lt1"/>
                </a:solidFill>
              </a:defRPr>
            </a:lvl9pPr>
          </a:lstStyle>
          <a:p/>
        </p:txBody>
      </p:sp>
      <p:pic>
        <p:nvPicPr>
          <p:cNvPr descr="CS_reverse.png" id="108" name="Google Shape;108;p21"/>
          <p:cNvPicPr preferRelativeResize="0"/>
          <p:nvPr/>
        </p:nvPicPr>
        <p:blipFill>
          <a:blip r:embed="rId2">
            <a:alphaModFix/>
          </a:blip>
          <a:stretch>
            <a:fillRect/>
          </a:stretch>
        </p:blipFill>
        <p:spPr>
          <a:xfrm>
            <a:off x="8287250" y="4782000"/>
            <a:ext cx="755226" cy="2253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 orange">
  <p:cSld name="TITLE_1">
    <p:bg>
      <p:bgPr>
        <a:solidFill>
          <a:srgbClr val="FF6F0C"/>
        </a:solidFill>
      </p:bgPr>
    </p:bg>
    <p:spTree>
      <p:nvGrpSpPr>
        <p:cNvPr id="13" name="Shape 13"/>
        <p:cNvGrpSpPr/>
        <p:nvPr/>
      </p:nvGrpSpPr>
      <p:grpSpPr>
        <a:xfrm>
          <a:off x="0" y="0"/>
          <a:ext cx="0" cy="0"/>
          <a:chOff x="0" y="0"/>
          <a:chExt cx="0" cy="0"/>
        </a:xfrm>
      </p:grpSpPr>
      <p:sp>
        <p:nvSpPr>
          <p:cNvPr id="14" name="Google Shape;14;p3"/>
          <p:cNvSpPr txBox="1"/>
          <p:nvPr>
            <p:ph idx="1" type="subTitle"/>
          </p:nvPr>
        </p:nvSpPr>
        <p:spPr>
          <a:xfrm>
            <a:off x="399300" y="2698450"/>
            <a:ext cx="8215500" cy="39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1400"/>
              <a:buNone/>
              <a:defRPr sz="1400">
                <a:solidFill>
                  <a:schemeClr val="lt1"/>
                </a:solidFill>
              </a:defRPr>
            </a:lvl1pPr>
            <a:lvl2pPr lvl="1" rtl="0">
              <a:lnSpc>
                <a:spcPct val="100000"/>
              </a:lnSpc>
              <a:spcBef>
                <a:spcPts val="0"/>
              </a:spcBef>
              <a:spcAft>
                <a:spcPts val="0"/>
              </a:spcAft>
              <a:buClr>
                <a:srgbClr val="12B5EA"/>
              </a:buClr>
              <a:buSzPts val="1400"/>
              <a:buNone/>
              <a:defRPr sz="1400">
                <a:solidFill>
                  <a:srgbClr val="12B5EA"/>
                </a:solidFill>
              </a:defRPr>
            </a:lvl2pPr>
            <a:lvl3pPr lvl="2" rtl="0">
              <a:lnSpc>
                <a:spcPct val="100000"/>
              </a:lnSpc>
              <a:spcBef>
                <a:spcPts val="0"/>
              </a:spcBef>
              <a:spcAft>
                <a:spcPts val="0"/>
              </a:spcAft>
              <a:buClr>
                <a:srgbClr val="12B5EA"/>
              </a:buClr>
              <a:buSzPts val="1400"/>
              <a:buNone/>
              <a:defRPr sz="1400">
                <a:solidFill>
                  <a:srgbClr val="12B5EA"/>
                </a:solidFill>
              </a:defRPr>
            </a:lvl3pPr>
            <a:lvl4pPr lvl="3" rtl="0">
              <a:lnSpc>
                <a:spcPct val="100000"/>
              </a:lnSpc>
              <a:spcBef>
                <a:spcPts val="0"/>
              </a:spcBef>
              <a:spcAft>
                <a:spcPts val="0"/>
              </a:spcAft>
              <a:buClr>
                <a:srgbClr val="12B5EA"/>
              </a:buClr>
              <a:buSzPts val="1400"/>
              <a:buNone/>
              <a:defRPr sz="1400">
                <a:solidFill>
                  <a:srgbClr val="12B5EA"/>
                </a:solidFill>
              </a:defRPr>
            </a:lvl4pPr>
            <a:lvl5pPr lvl="4" rtl="0">
              <a:lnSpc>
                <a:spcPct val="100000"/>
              </a:lnSpc>
              <a:spcBef>
                <a:spcPts val="0"/>
              </a:spcBef>
              <a:spcAft>
                <a:spcPts val="0"/>
              </a:spcAft>
              <a:buClr>
                <a:srgbClr val="12B5EA"/>
              </a:buClr>
              <a:buSzPts val="1400"/>
              <a:buNone/>
              <a:defRPr sz="1400">
                <a:solidFill>
                  <a:srgbClr val="12B5EA"/>
                </a:solidFill>
              </a:defRPr>
            </a:lvl5pPr>
            <a:lvl6pPr lvl="5" rtl="0">
              <a:lnSpc>
                <a:spcPct val="100000"/>
              </a:lnSpc>
              <a:spcBef>
                <a:spcPts val="0"/>
              </a:spcBef>
              <a:spcAft>
                <a:spcPts val="0"/>
              </a:spcAft>
              <a:buClr>
                <a:srgbClr val="12B5EA"/>
              </a:buClr>
              <a:buSzPts val="1400"/>
              <a:buNone/>
              <a:defRPr sz="1400">
                <a:solidFill>
                  <a:srgbClr val="12B5EA"/>
                </a:solidFill>
              </a:defRPr>
            </a:lvl6pPr>
            <a:lvl7pPr lvl="6" rtl="0">
              <a:lnSpc>
                <a:spcPct val="100000"/>
              </a:lnSpc>
              <a:spcBef>
                <a:spcPts val="0"/>
              </a:spcBef>
              <a:spcAft>
                <a:spcPts val="0"/>
              </a:spcAft>
              <a:buClr>
                <a:srgbClr val="12B5EA"/>
              </a:buClr>
              <a:buSzPts val="1400"/>
              <a:buNone/>
              <a:defRPr sz="1400">
                <a:solidFill>
                  <a:srgbClr val="12B5EA"/>
                </a:solidFill>
              </a:defRPr>
            </a:lvl7pPr>
            <a:lvl8pPr lvl="7" rtl="0">
              <a:lnSpc>
                <a:spcPct val="100000"/>
              </a:lnSpc>
              <a:spcBef>
                <a:spcPts val="0"/>
              </a:spcBef>
              <a:spcAft>
                <a:spcPts val="0"/>
              </a:spcAft>
              <a:buClr>
                <a:srgbClr val="12B5EA"/>
              </a:buClr>
              <a:buSzPts val="1400"/>
              <a:buNone/>
              <a:defRPr sz="1400">
                <a:solidFill>
                  <a:srgbClr val="12B5EA"/>
                </a:solidFill>
              </a:defRPr>
            </a:lvl8pPr>
            <a:lvl9pPr lvl="8" rtl="0">
              <a:lnSpc>
                <a:spcPct val="100000"/>
              </a:lnSpc>
              <a:spcBef>
                <a:spcPts val="0"/>
              </a:spcBef>
              <a:spcAft>
                <a:spcPts val="0"/>
              </a:spcAft>
              <a:buClr>
                <a:srgbClr val="12B5EA"/>
              </a:buClr>
              <a:buSzPts val="1400"/>
              <a:buNone/>
              <a:defRPr sz="1400">
                <a:solidFill>
                  <a:srgbClr val="12B5EA"/>
                </a:solidFill>
              </a:defRPr>
            </a:lvl9pPr>
          </a:lstStyle>
          <a:p/>
        </p:txBody>
      </p:sp>
      <p:cxnSp>
        <p:nvCxnSpPr>
          <p:cNvPr id="15" name="Google Shape;15;p3"/>
          <p:cNvCxnSpPr/>
          <p:nvPr/>
        </p:nvCxnSpPr>
        <p:spPr>
          <a:xfrm>
            <a:off x="-6000" y="4632625"/>
            <a:ext cx="9156000" cy="13200"/>
          </a:xfrm>
          <a:prstGeom prst="straightConnector1">
            <a:avLst/>
          </a:prstGeom>
          <a:noFill/>
          <a:ln cap="flat" cmpd="sng" w="19050">
            <a:solidFill>
              <a:schemeClr val="lt1"/>
            </a:solidFill>
            <a:prstDash val="solid"/>
            <a:round/>
            <a:headEnd len="med" w="med" type="none"/>
            <a:tailEnd len="med" w="med" type="none"/>
          </a:ln>
        </p:spPr>
      </p:cxnSp>
      <p:sp>
        <p:nvSpPr>
          <p:cNvPr id="16" name="Google Shape;16;p3"/>
          <p:cNvSpPr txBox="1"/>
          <p:nvPr>
            <p:ph type="title"/>
          </p:nvPr>
        </p:nvSpPr>
        <p:spPr>
          <a:xfrm>
            <a:off x="371475" y="2206550"/>
            <a:ext cx="8296800" cy="5682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pic>
        <p:nvPicPr>
          <p:cNvPr id="17" name="Google Shape;17;p3"/>
          <p:cNvPicPr preferRelativeResize="0"/>
          <p:nvPr/>
        </p:nvPicPr>
        <p:blipFill>
          <a:blip r:embed="rId2">
            <a:alphaModFix/>
          </a:blip>
          <a:stretch>
            <a:fillRect/>
          </a:stretch>
        </p:blipFill>
        <p:spPr>
          <a:xfrm>
            <a:off x="371473" y="4691725"/>
            <a:ext cx="385200" cy="393601"/>
          </a:xfrm>
          <a:prstGeom prst="rect">
            <a:avLst/>
          </a:prstGeom>
          <a:noFill/>
          <a:ln>
            <a:noFill/>
          </a:ln>
        </p:spPr>
      </p:pic>
      <p:pic>
        <p:nvPicPr>
          <p:cNvPr descr="CS_reverse.png" id="18" name="Google Shape;18;p3"/>
          <p:cNvPicPr preferRelativeResize="0"/>
          <p:nvPr/>
        </p:nvPicPr>
        <p:blipFill>
          <a:blip r:embed="rId3">
            <a:alphaModFix/>
          </a:blip>
          <a:stretch>
            <a:fillRect/>
          </a:stretch>
        </p:blipFill>
        <p:spPr>
          <a:xfrm>
            <a:off x="8043225" y="4766700"/>
            <a:ext cx="816651" cy="24365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 green">
  <p:cSld name="SECTION_HEADER_1">
    <p:bg>
      <p:bgPr>
        <a:solidFill>
          <a:srgbClr val="86AF15"/>
        </a:solidFill>
      </p:bgPr>
    </p:bg>
    <p:spTree>
      <p:nvGrpSpPr>
        <p:cNvPr id="109" name="Shape 109"/>
        <p:cNvGrpSpPr/>
        <p:nvPr/>
      </p:nvGrpSpPr>
      <p:grpSpPr>
        <a:xfrm>
          <a:off x="0" y="0"/>
          <a:ext cx="0" cy="0"/>
          <a:chOff x="0" y="0"/>
          <a:chExt cx="0" cy="0"/>
        </a:xfrm>
      </p:grpSpPr>
      <p:pic>
        <p:nvPicPr>
          <p:cNvPr descr="CS_reverse.png" id="110" name="Google Shape;110;p22"/>
          <p:cNvPicPr preferRelativeResize="0"/>
          <p:nvPr/>
        </p:nvPicPr>
        <p:blipFill>
          <a:blip r:embed="rId2">
            <a:alphaModFix/>
          </a:blip>
          <a:stretch>
            <a:fillRect/>
          </a:stretch>
        </p:blipFill>
        <p:spPr>
          <a:xfrm>
            <a:off x="8287250" y="4782000"/>
            <a:ext cx="755226" cy="225325"/>
          </a:xfrm>
          <a:prstGeom prst="rect">
            <a:avLst/>
          </a:prstGeom>
          <a:noFill/>
          <a:ln>
            <a:noFill/>
          </a:ln>
        </p:spPr>
      </p:pic>
      <p:cxnSp>
        <p:nvCxnSpPr>
          <p:cNvPr id="111" name="Google Shape;111;p22"/>
          <p:cNvCxnSpPr/>
          <p:nvPr/>
        </p:nvCxnSpPr>
        <p:spPr>
          <a:xfrm>
            <a:off x="-6000" y="4632625"/>
            <a:ext cx="9156000" cy="13200"/>
          </a:xfrm>
          <a:prstGeom prst="straightConnector1">
            <a:avLst/>
          </a:prstGeom>
          <a:noFill/>
          <a:ln cap="flat" cmpd="sng" w="19050">
            <a:solidFill>
              <a:schemeClr val="lt1"/>
            </a:solidFill>
            <a:prstDash val="solid"/>
            <a:round/>
            <a:headEnd len="med" w="med" type="none"/>
            <a:tailEnd len="med" w="med" type="none"/>
          </a:ln>
        </p:spPr>
      </p:cxnSp>
      <p:sp>
        <p:nvSpPr>
          <p:cNvPr id="112" name="Google Shape;112;p22"/>
          <p:cNvSpPr txBox="1"/>
          <p:nvPr>
            <p:ph type="title"/>
          </p:nvPr>
        </p:nvSpPr>
        <p:spPr>
          <a:xfrm>
            <a:off x="406425" y="2117650"/>
            <a:ext cx="8296800" cy="6768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113" name="Google Shape;113;p22"/>
          <p:cNvSpPr txBox="1"/>
          <p:nvPr>
            <p:ph idx="1" type="subTitle"/>
          </p:nvPr>
        </p:nvSpPr>
        <p:spPr>
          <a:xfrm>
            <a:off x="456075" y="2698325"/>
            <a:ext cx="8247000" cy="39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1400"/>
              <a:buNone/>
              <a:defRPr sz="1400">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14" name="Shape 114"/>
        <p:cNvGrpSpPr/>
        <p:nvPr/>
      </p:nvGrpSpPr>
      <p:grpSpPr>
        <a:xfrm>
          <a:off x="0" y="0"/>
          <a:ext cx="0" cy="0"/>
          <a:chOff x="0" y="0"/>
          <a:chExt cx="0" cy="0"/>
        </a:xfrm>
      </p:grpSpPr>
      <p:sp>
        <p:nvSpPr>
          <p:cNvPr id="115" name="Google Shape;115;p23"/>
          <p:cNvSpPr txBox="1"/>
          <p:nvPr>
            <p:ph type="title"/>
          </p:nvPr>
        </p:nvSpPr>
        <p:spPr>
          <a:xfrm>
            <a:off x="379875" y="271150"/>
            <a:ext cx="8342100" cy="6354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FFFFF"/>
              </a:buClr>
              <a:buSzPts val="3200"/>
              <a:buNone/>
              <a:defRPr>
                <a:solidFill>
                  <a:srgbClr val="FFFFFF"/>
                </a:solidFill>
              </a:defRPr>
            </a:lvl1pPr>
            <a:lvl2pPr lvl="1" rtl="0">
              <a:spcBef>
                <a:spcPts val="0"/>
              </a:spcBef>
              <a:spcAft>
                <a:spcPts val="0"/>
              </a:spcAft>
              <a:buClr>
                <a:srgbClr val="FFFFFF"/>
              </a:buClr>
              <a:buSzPts val="3000"/>
              <a:buNone/>
              <a:defRPr>
                <a:solidFill>
                  <a:srgbClr val="FFFFFF"/>
                </a:solidFill>
              </a:defRPr>
            </a:lvl2pPr>
            <a:lvl3pPr lvl="2" rtl="0">
              <a:spcBef>
                <a:spcPts val="0"/>
              </a:spcBef>
              <a:spcAft>
                <a:spcPts val="0"/>
              </a:spcAft>
              <a:buClr>
                <a:srgbClr val="FFFFFF"/>
              </a:buClr>
              <a:buSzPts val="3000"/>
              <a:buNone/>
              <a:defRPr>
                <a:solidFill>
                  <a:srgbClr val="FFFFFF"/>
                </a:solidFill>
              </a:defRPr>
            </a:lvl3pPr>
            <a:lvl4pPr lvl="3" rtl="0">
              <a:spcBef>
                <a:spcPts val="0"/>
              </a:spcBef>
              <a:spcAft>
                <a:spcPts val="0"/>
              </a:spcAft>
              <a:buClr>
                <a:srgbClr val="FFFFFF"/>
              </a:buClr>
              <a:buSzPts val="3000"/>
              <a:buNone/>
              <a:defRPr>
                <a:solidFill>
                  <a:srgbClr val="FFFFFF"/>
                </a:solidFill>
              </a:defRPr>
            </a:lvl4pPr>
            <a:lvl5pPr lvl="4" rtl="0">
              <a:spcBef>
                <a:spcPts val="0"/>
              </a:spcBef>
              <a:spcAft>
                <a:spcPts val="0"/>
              </a:spcAft>
              <a:buClr>
                <a:srgbClr val="FFFFFF"/>
              </a:buClr>
              <a:buSzPts val="3000"/>
              <a:buNone/>
              <a:defRPr>
                <a:solidFill>
                  <a:srgbClr val="FFFFFF"/>
                </a:solidFill>
              </a:defRPr>
            </a:lvl5pPr>
            <a:lvl6pPr lvl="5" rtl="0">
              <a:spcBef>
                <a:spcPts val="0"/>
              </a:spcBef>
              <a:spcAft>
                <a:spcPts val="0"/>
              </a:spcAft>
              <a:buClr>
                <a:srgbClr val="FFFFFF"/>
              </a:buClr>
              <a:buSzPts val="3000"/>
              <a:buNone/>
              <a:defRPr>
                <a:solidFill>
                  <a:srgbClr val="FFFFFF"/>
                </a:solidFill>
              </a:defRPr>
            </a:lvl6pPr>
            <a:lvl7pPr lvl="6" rtl="0">
              <a:spcBef>
                <a:spcPts val="0"/>
              </a:spcBef>
              <a:spcAft>
                <a:spcPts val="0"/>
              </a:spcAft>
              <a:buClr>
                <a:srgbClr val="FFFFFF"/>
              </a:buClr>
              <a:buSzPts val="3000"/>
              <a:buNone/>
              <a:defRPr>
                <a:solidFill>
                  <a:srgbClr val="FFFFFF"/>
                </a:solidFill>
              </a:defRPr>
            </a:lvl7pPr>
            <a:lvl8pPr lvl="7" rtl="0">
              <a:spcBef>
                <a:spcPts val="0"/>
              </a:spcBef>
              <a:spcAft>
                <a:spcPts val="0"/>
              </a:spcAft>
              <a:buClr>
                <a:srgbClr val="FFFFFF"/>
              </a:buClr>
              <a:buSzPts val="3000"/>
              <a:buNone/>
              <a:defRPr>
                <a:solidFill>
                  <a:srgbClr val="FFFFFF"/>
                </a:solidFill>
              </a:defRPr>
            </a:lvl8pPr>
            <a:lvl9pPr lvl="8" rtl="0">
              <a:spcBef>
                <a:spcPts val="0"/>
              </a:spcBef>
              <a:spcAft>
                <a:spcPts val="0"/>
              </a:spcAft>
              <a:buClr>
                <a:srgbClr val="FFFFFF"/>
              </a:buClr>
              <a:buSzPts val="3000"/>
              <a:buNone/>
              <a:defRPr>
                <a:solidFill>
                  <a:srgbClr val="FFFFFF"/>
                </a:solidFill>
              </a:defRPr>
            </a:lvl9pPr>
          </a:lstStyle>
          <a:p/>
        </p:txBody>
      </p:sp>
      <p:sp>
        <p:nvSpPr>
          <p:cNvPr id="116" name="Google Shape;116;p23"/>
          <p:cNvSpPr txBox="1"/>
          <p:nvPr>
            <p:ph idx="1" type="subTitle"/>
          </p:nvPr>
        </p:nvSpPr>
        <p:spPr>
          <a:xfrm>
            <a:off x="379875" y="793325"/>
            <a:ext cx="6464400" cy="39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FFFFFF"/>
              </a:buClr>
              <a:buSzPts val="1200"/>
              <a:buFont typeface="Raleway"/>
              <a:buNone/>
              <a:defRPr sz="1200">
                <a:solidFill>
                  <a:srgbClr val="FFFFFF"/>
                </a:solidFill>
                <a:latin typeface="Raleway"/>
                <a:ea typeface="Raleway"/>
                <a:cs typeface="Raleway"/>
                <a:sym typeface="Raleway"/>
              </a:defRPr>
            </a:lvl1pPr>
            <a:lvl2pPr lvl="1" rtl="0">
              <a:lnSpc>
                <a:spcPct val="100000"/>
              </a:lnSpc>
              <a:spcBef>
                <a:spcPts val="0"/>
              </a:spcBef>
              <a:spcAft>
                <a:spcPts val="0"/>
              </a:spcAft>
              <a:buClr>
                <a:srgbClr val="FFFFFF"/>
              </a:buClr>
              <a:buSzPts val="1800"/>
              <a:buNone/>
              <a:defRPr sz="1800">
                <a:solidFill>
                  <a:srgbClr val="FFFFFF"/>
                </a:solidFill>
              </a:defRPr>
            </a:lvl2pPr>
            <a:lvl3pPr lvl="2" rtl="0">
              <a:lnSpc>
                <a:spcPct val="100000"/>
              </a:lnSpc>
              <a:spcBef>
                <a:spcPts val="0"/>
              </a:spcBef>
              <a:spcAft>
                <a:spcPts val="0"/>
              </a:spcAft>
              <a:buClr>
                <a:srgbClr val="FFFFFF"/>
              </a:buClr>
              <a:buSzPts val="1800"/>
              <a:buNone/>
              <a:defRPr sz="1800">
                <a:solidFill>
                  <a:srgbClr val="FFFFFF"/>
                </a:solidFill>
              </a:defRPr>
            </a:lvl3pPr>
            <a:lvl4pPr lvl="3" rtl="0">
              <a:lnSpc>
                <a:spcPct val="100000"/>
              </a:lnSpc>
              <a:spcBef>
                <a:spcPts val="0"/>
              </a:spcBef>
              <a:spcAft>
                <a:spcPts val="0"/>
              </a:spcAft>
              <a:buClr>
                <a:srgbClr val="FFFFFF"/>
              </a:buClr>
              <a:buSzPts val="1800"/>
              <a:buNone/>
              <a:defRPr sz="1800">
                <a:solidFill>
                  <a:srgbClr val="FFFFFF"/>
                </a:solidFill>
              </a:defRPr>
            </a:lvl4pPr>
            <a:lvl5pPr lvl="4" rtl="0">
              <a:lnSpc>
                <a:spcPct val="100000"/>
              </a:lnSpc>
              <a:spcBef>
                <a:spcPts val="0"/>
              </a:spcBef>
              <a:spcAft>
                <a:spcPts val="0"/>
              </a:spcAft>
              <a:buClr>
                <a:srgbClr val="FFFFFF"/>
              </a:buClr>
              <a:buSzPts val="1800"/>
              <a:buNone/>
              <a:defRPr sz="1800">
                <a:solidFill>
                  <a:srgbClr val="FFFFFF"/>
                </a:solidFill>
              </a:defRPr>
            </a:lvl5pPr>
            <a:lvl6pPr lvl="5" rtl="0">
              <a:lnSpc>
                <a:spcPct val="100000"/>
              </a:lnSpc>
              <a:spcBef>
                <a:spcPts val="0"/>
              </a:spcBef>
              <a:spcAft>
                <a:spcPts val="0"/>
              </a:spcAft>
              <a:buClr>
                <a:srgbClr val="FFFFFF"/>
              </a:buClr>
              <a:buSzPts val="1800"/>
              <a:buNone/>
              <a:defRPr sz="1800">
                <a:solidFill>
                  <a:srgbClr val="FFFFFF"/>
                </a:solidFill>
              </a:defRPr>
            </a:lvl6pPr>
            <a:lvl7pPr lvl="6" rtl="0">
              <a:lnSpc>
                <a:spcPct val="100000"/>
              </a:lnSpc>
              <a:spcBef>
                <a:spcPts val="0"/>
              </a:spcBef>
              <a:spcAft>
                <a:spcPts val="0"/>
              </a:spcAft>
              <a:buClr>
                <a:srgbClr val="FFFFFF"/>
              </a:buClr>
              <a:buSzPts val="1800"/>
              <a:buNone/>
              <a:defRPr sz="1800">
                <a:solidFill>
                  <a:srgbClr val="FFFFFF"/>
                </a:solidFill>
              </a:defRPr>
            </a:lvl7pPr>
            <a:lvl8pPr lvl="7" rtl="0">
              <a:lnSpc>
                <a:spcPct val="100000"/>
              </a:lnSpc>
              <a:spcBef>
                <a:spcPts val="0"/>
              </a:spcBef>
              <a:spcAft>
                <a:spcPts val="0"/>
              </a:spcAft>
              <a:buClr>
                <a:srgbClr val="FFFFFF"/>
              </a:buClr>
              <a:buSzPts val="1800"/>
              <a:buNone/>
              <a:defRPr sz="1800">
                <a:solidFill>
                  <a:srgbClr val="FFFFFF"/>
                </a:solidFill>
              </a:defRPr>
            </a:lvl8pPr>
            <a:lvl9pPr lvl="8" rtl="0">
              <a:lnSpc>
                <a:spcPct val="100000"/>
              </a:lnSpc>
              <a:spcBef>
                <a:spcPts val="0"/>
              </a:spcBef>
              <a:spcAft>
                <a:spcPts val="0"/>
              </a:spcAft>
              <a:buClr>
                <a:srgbClr val="FFFFFF"/>
              </a:buClr>
              <a:buSzPts val="1800"/>
              <a:buNone/>
              <a:defRPr sz="1800">
                <a:solidFill>
                  <a:srgbClr val="FFFFFF"/>
                </a:solidFill>
              </a:defRPr>
            </a:lvl9pPr>
          </a:lstStyle>
          <a:p/>
        </p:txBody>
      </p:sp>
      <p:sp>
        <p:nvSpPr>
          <p:cNvPr id="117" name="Google Shape;117;p23"/>
          <p:cNvSpPr txBox="1"/>
          <p:nvPr>
            <p:ph idx="2" type="body"/>
          </p:nvPr>
        </p:nvSpPr>
        <p:spPr>
          <a:xfrm>
            <a:off x="379875" y="1452450"/>
            <a:ext cx="8342100" cy="30405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rgbClr val="FFFFFF"/>
              </a:buClr>
              <a:buSzPts val="1400"/>
              <a:buChar char="●"/>
              <a:defRPr sz="1400">
                <a:solidFill>
                  <a:srgbClr val="FFFFFF"/>
                </a:solidFill>
              </a:defRPr>
            </a:lvl1pPr>
            <a:lvl2pPr indent="-304800" lvl="1" marL="914400" rtl="0">
              <a:spcBef>
                <a:spcPts val="1600"/>
              </a:spcBef>
              <a:spcAft>
                <a:spcPts val="0"/>
              </a:spcAft>
              <a:buClr>
                <a:srgbClr val="FFFFFF"/>
              </a:buClr>
              <a:buSzPts val="1200"/>
              <a:buChar char="○"/>
              <a:defRPr sz="1200">
                <a:solidFill>
                  <a:srgbClr val="FFFFFF"/>
                </a:solidFill>
              </a:defRPr>
            </a:lvl2pPr>
            <a:lvl3pPr indent="-304800" lvl="2" marL="1371600" rtl="0">
              <a:spcBef>
                <a:spcPts val="1600"/>
              </a:spcBef>
              <a:spcAft>
                <a:spcPts val="0"/>
              </a:spcAft>
              <a:buClr>
                <a:srgbClr val="FFFFFF"/>
              </a:buClr>
              <a:buSzPts val="1200"/>
              <a:buChar char="■"/>
              <a:defRPr sz="1200">
                <a:solidFill>
                  <a:srgbClr val="FFFFFF"/>
                </a:solidFill>
              </a:defRPr>
            </a:lvl3pPr>
            <a:lvl4pPr indent="-304800" lvl="3" marL="1828800" rtl="0">
              <a:spcBef>
                <a:spcPts val="1600"/>
              </a:spcBef>
              <a:spcAft>
                <a:spcPts val="0"/>
              </a:spcAft>
              <a:buClr>
                <a:srgbClr val="FFFFFF"/>
              </a:buClr>
              <a:buSzPts val="1200"/>
              <a:buChar char="●"/>
              <a:defRPr sz="1200">
                <a:solidFill>
                  <a:srgbClr val="FFFFFF"/>
                </a:solidFill>
              </a:defRPr>
            </a:lvl4pPr>
            <a:lvl5pPr indent="-304800" lvl="4" marL="2286000" rtl="0">
              <a:spcBef>
                <a:spcPts val="1600"/>
              </a:spcBef>
              <a:spcAft>
                <a:spcPts val="0"/>
              </a:spcAft>
              <a:buClr>
                <a:srgbClr val="FFFFFF"/>
              </a:buClr>
              <a:buSzPts val="1200"/>
              <a:buChar char="○"/>
              <a:defRPr sz="1200">
                <a:solidFill>
                  <a:srgbClr val="FFFFFF"/>
                </a:solidFill>
              </a:defRPr>
            </a:lvl5pPr>
            <a:lvl6pPr indent="-304800" lvl="5" marL="2743200" rtl="0">
              <a:spcBef>
                <a:spcPts val="1600"/>
              </a:spcBef>
              <a:spcAft>
                <a:spcPts val="0"/>
              </a:spcAft>
              <a:buClr>
                <a:srgbClr val="FFFFFF"/>
              </a:buClr>
              <a:buSzPts val="1200"/>
              <a:buChar char="■"/>
              <a:defRPr sz="1200">
                <a:solidFill>
                  <a:srgbClr val="FFFFFF"/>
                </a:solidFill>
              </a:defRPr>
            </a:lvl6pPr>
            <a:lvl7pPr indent="-304800" lvl="6" marL="3200400" rtl="0">
              <a:spcBef>
                <a:spcPts val="1600"/>
              </a:spcBef>
              <a:spcAft>
                <a:spcPts val="0"/>
              </a:spcAft>
              <a:buClr>
                <a:srgbClr val="FFFFFF"/>
              </a:buClr>
              <a:buSzPts val="1200"/>
              <a:buChar char="●"/>
              <a:defRPr sz="1200">
                <a:solidFill>
                  <a:srgbClr val="FFFFFF"/>
                </a:solidFill>
              </a:defRPr>
            </a:lvl7pPr>
            <a:lvl8pPr indent="-304800" lvl="7" marL="3657600" rtl="0">
              <a:spcBef>
                <a:spcPts val="1600"/>
              </a:spcBef>
              <a:spcAft>
                <a:spcPts val="0"/>
              </a:spcAft>
              <a:buClr>
                <a:srgbClr val="FFFFFF"/>
              </a:buClr>
              <a:buSzPts val="1200"/>
              <a:buChar char="○"/>
              <a:defRPr sz="1200">
                <a:solidFill>
                  <a:srgbClr val="FFFFFF"/>
                </a:solidFill>
              </a:defRPr>
            </a:lvl8pPr>
            <a:lvl9pPr indent="-304800" lvl="8" marL="4114800" rtl="0">
              <a:spcBef>
                <a:spcPts val="1600"/>
              </a:spcBef>
              <a:spcAft>
                <a:spcPts val="1600"/>
              </a:spcAft>
              <a:buClr>
                <a:srgbClr val="FFFFFF"/>
              </a:buClr>
              <a:buSzPts val="1200"/>
              <a:buChar char="■"/>
              <a:defRPr sz="1200">
                <a:solidFill>
                  <a:srgbClr val="FFFFFF"/>
                </a:solidFill>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ke a point">
  <p:cSld name="TITLE_AND_BODY_1">
    <p:spTree>
      <p:nvGrpSpPr>
        <p:cNvPr id="118" name="Shape 118"/>
        <p:cNvGrpSpPr/>
        <p:nvPr/>
      </p:nvGrpSpPr>
      <p:grpSpPr>
        <a:xfrm>
          <a:off x="0" y="0"/>
          <a:ext cx="0" cy="0"/>
          <a:chOff x="0" y="0"/>
          <a:chExt cx="0" cy="0"/>
        </a:xfrm>
      </p:grpSpPr>
      <p:sp>
        <p:nvSpPr>
          <p:cNvPr id="119" name="Google Shape;119;p24"/>
          <p:cNvSpPr txBox="1"/>
          <p:nvPr>
            <p:ph idx="1" type="subTitle"/>
          </p:nvPr>
        </p:nvSpPr>
        <p:spPr>
          <a:xfrm>
            <a:off x="399300" y="2698450"/>
            <a:ext cx="8215500" cy="393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FFFFFF"/>
              </a:buClr>
              <a:buSzPts val="1000"/>
              <a:buNone/>
              <a:defRPr>
                <a:solidFill>
                  <a:srgbClr val="FFFFFF"/>
                </a:solidFill>
              </a:defRPr>
            </a:lvl1pPr>
            <a:lvl2pPr lvl="1" rtl="0">
              <a:lnSpc>
                <a:spcPct val="100000"/>
              </a:lnSpc>
              <a:spcBef>
                <a:spcPts val="0"/>
              </a:spcBef>
              <a:spcAft>
                <a:spcPts val="0"/>
              </a:spcAft>
              <a:buClr>
                <a:srgbClr val="12B5EA"/>
              </a:buClr>
              <a:buSzPts val="1400"/>
              <a:buNone/>
              <a:defRPr sz="1400">
                <a:solidFill>
                  <a:srgbClr val="12B5EA"/>
                </a:solidFill>
              </a:defRPr>
            </a:lvl2pPr>
            <a:lvl3pPr lvl="2" rtl="0">
              <a:lnSpc>
                <a:spcPct val="100000"/>
              </a:lnSpc>
              <a:spcBef>
                <a:spcPts val="0"/>
              </a:spcBef>
              <a:spcAft>
                <a:spcPts val="0"/>
              </a:spcAft>
              <a:buClr>
                <a:srgbClr val="12B5EA"/>
              </a:buClr>
              <a:buSzPts val="1400"/>
              <a:buNone/>
              <a:defRPr sz="1400">
                <a:solidFill>
                  <a:srgbClr val="12B5EA"/>
                </a:solidFill>
              </a:defRPr>
            </a:lvl3pPr>
            <a:lvl4pPr lvl="3" rtl="0">
              <a:lnSpc>
                <a:spcPct val="100000"/>
              </a:lnSpc>
              <a:spcBef>
                <a:spcPts val="0"/>
              </a:spcBef>
              <a:spcAft>
                <a:spcPts val="0"/>
              </a:spcAft>
              <a:buClr>
                <a:srgbClr val="12B5EA"/>
              </a:buClr>
              <a:buSzPts val="1400"/>
              <a:buNone/>
              <a:defRPr sz="1400">
                <a:solidFill>
                  <a:srgbClr val="12B5EA"/>
                </a:solidFill>
              </a:defRPr>
            </a:lvl4pPr>
            <a:lvl5pPr lvl="4" rtl="0">
              <a:lnSpc>
                <a:spcPct val="100000"/>
              </a:lnSpc>
              <a:spcBef>
                <a:spcPts val="0"/>
              </a:spcBef>
              <a:spcAft>
                <a:spcPts val="0"/>
              </a:spcAft>
              <a:buClr>
                <a:srgbClr val="12B5EA"/>
              </a:buClr>
              <a:buSzPts val="1400"/>
              <a:buNone/>
              <a:defRPr sz="1400">
                <a:solidFill>
                  <a:srgbClr val="12B5EA"/>
                </a:solidFill>
              </a:defRPr>
            </a:lvl5pPr>
            <a:lvl6pPr lvl="5" rtl="0">
              <a:lnSpc>
                <a:spcPct val="100000"/>
              </a:lnSpc>
              <a:spcBef>
                <a:spcPts val="0"/>
              </a:spcBef>
              <a:spcAft>
                <a:spcPts val="0"/>
              </a:spcAft>
              <a:buClr>
                <a:srgbClr val="12B5EA"/>
              </a:buClr>
              <a:buSzPts val="1400"/>
              <a:buNone/>
              <a:defRPr sz="1400">
                <a:solidFill>
                  <a:srgbClr val="12B5EA"/>
                </a:solidFill>
              </a:defRPr>
            </a:lvl6pPr>
            <a:lvl7pPr lvl="6" rtl="0">
              <a:lnSpc>
                <a:spcPct val="100000"/>
              </a:lnSpc>
              <a:spcBef>
                <a:spcPts val="0"/>
              </a:spcBef>
              <a:spcAft>
                <a:spcPts val="0"/>
              </a:spcAft>
              <a:buClr>
                <a:srgbClr val="12B5EA"/>
              </a:buClr>
              <a:buSzPts val="1400"/>
              <a:buNone/>
              <a:defRPr sz="1400">
                <a:solidFill>
                  <a:srgbClr val="12B5EA"/>
                </a:solidFill>
              </a:defRPr>
            </a:lvl7pPr>
            <a:lvl8pPr lvl="7" rtl="0">
              <a:lnSpc>
                <a:spcPct val="100000"/>
              </a:lnSpc>
              <a:spcBef>
                <a:spcPts val="0"/>
              </a:spcBef>
              <a:spcAft>
                <a:spcPts val="0"/>
              </a:spcAft>
              <a:buClr>
                <a:srgbClr val="12B5EA"/>
              </a:buClr>
              <a:buSzPts val="1400"/>
              <a:buNone/>
              <a:defRPr sz="1400">
                <a:solidFill>
                  <a:srgbClr val="12B5EA"/>
                </a:solidFill>
              </a:defRPr>
            </a:lvl8pPr>
            <a:lvl9pPr lvl="8" rtl="0">
              <a:lnSpc>
                <a:spcPct val="100000"/>
              </a:lnSpc>
              <a:spcBef>
                <a:spcPts val="0"/>
              </a:spcBef>
              <a:spcAft>
                <a:spcPts val="0"/>
              </a:spcAft>
              <a:buClr>
                <a:srgbClr val="12B5EA"/>
              </a:buClr>
              <a:buSzPts val="1400"/>
              <a:buNone/>
              <a:defRPr sz="1400">
                <a:solidFill>
                  <a:srgbClr val="12B5EA"/>
                </a:solidFill>
              </a:defRPr>
            </a:lvl9pPr>
          </a:lstStyle>
          <a:p/>
        </p:txBody>
      </p:sp>
      <p:sp>
        <p:nvSpPr>
          <p:cNvPr id="120" name="Google Shape;120;p24"/>
          <p:cNvSpPr txBox="1"/>
          <p:nvPr>
            <p:ph type="title"/>
          </p:nvPr>
        </p:nvSpPr>
        <p:spPr>
          <a:xfrm>
            <a:off x="371475" y="2206550"/>
            <a:ext cx="8296800" cy="5682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FFFFFF"/>
              </a:buClr>
              <a:buSzPts val="2400"/>
              <a:buNone/>
              <a:defRPr b="0" sz="2400">
                <a:solidFill>
                  <a:srgbClr val="FFFFFF"/>
                </a:solidFill>
              </a:defRPr>
            </a:lvl1pPr>
            <a:lvl2pPr lvl="1" rtl="0">
              <a:spcBef>
                <a:spcPts val="0"/>
              </a:spcBef>
              <a:spcAft>
                <a:spcPts val="0"/>
              </a:spcAft>
              <a:buClr>
                <a:srgbClr val="FFFFFF"/>
              </a:buClr>
              <a:buSzPts val="3600"/>
              <a:buNone/>
              <a:defRPr sz="3600">
                <a:solidFill>
                  <a:srgbClr val="FFFFFF"/>
                </a:solidFill>
              </a:defRPr>
            </a:lvl2pPr>
            <a:lvl3pPr lvl="2" rtl="0">
              <a:spcBef>
                <a:spcPts val="0"/>
              </a:spcBef>
              <a:spcAft>
                <a:spcPts val="0"/>
              </a:spcAft>
              <a:buClr>
                <a:srgbClr val="FFFFFF"/>
              </a:buClr>
              <a:buSzPts val="3600"/>
              <a:buNone/>
              <a:defRPr sz="3600">
                <a:solidFill>
                  <a:srgbClr val="FFFFFF"/>
                </a:solidFill>
              </a:defRPr>
            </a:lvl3pPr>
            <a:lvl4pPr lvl="3" rtl="0">
              <a:spcBef>
                <a:spcPts val="0"/>
              </a:spcBef>
              <a:spcAft>
                <a:spcPts val="0"/>
              </a:spcAft>
              <a:buClr>
                <a:srgbClr val="FFFFFF"/>
              </a:buClr>
              <a:buSzPts val="3600"/>
              <a:buNone/>
              <a:defRPr sz="3600">
                <a:solidFill>
                  <a:srgbClr val="FFFFFF"/>
                </a:solidFill>
              </a:defRPr>
            </a:lvl4pPr>
            <a:lvl5pPr lvl="4" rtl="0">
              <a:spcBef>
                <a:spcPts val="0"/>
              </a:spcBef>
              <a:spcAft>
                <a:spcPts val="0"/>
              </a:spcAft>
              <a:buClr>
                <a:srgbClr val="FFFFFF"/>
              </a:buClr>
              <a:buSzPts val="3600"/>
              <a:buNone/>
              <a:defRPr sz="3600">
                <a:solidFill>
                  <a:srgbClr val="FFFFFF"/>
                </a:solidFill>
              </a:defRPr>
            </a:lvl5pPr>
            <a:lvl6pPr lvl="5" rtl="0">
              <a:spcBef>
                <a:spcPts val="0"/>
              </a:spcBef>
              <a:spcAft>
                <a:spcPts val="0"/>
              </a:spcAft>
              <a:buClr>
                <a:srgbClr val="FFFFFF"/>
              </a:buClr>
              <a:buSzPts val="3600"/>
              <a:buNone/>
              <a:defRPr sz="3600">
                <a:solidFill>
                  <a:srgbClr val="FFFFFF"/>
                </a:solidFill>
              </a:defRPr>
            </a:lvl6pPr>
            <a:lvl7pPr lvl="6" rtl="0">
              <a:spcBef>
                <a:spcPts val="0"/>
              </a:spcBef>
              <a:spcAft>
                <a:spcPts val="0"/>
              </a:spcAft>
              <a:buClr>
                <a:srgbClr val="FFFFFF"/>
              </a:buClr>
              <a:buSzPts val="3600"/>
              <a:buNone/>
              <a:defRPr sz="3600">
                <a:solidFill>
                  <a:srgbClr val="FFFFFF"/>
                </a:solidFill>
              </a:defRPr>
            </a:lvl7pPr>
            <a:lvl8pPr lvl="7" rtl="0">
              <a:spcBef>
                <a:spcPts val="0"/>
              </a:spcBef>
              <a:spcAft>
                <a:spcPts val="0"/>
              </a:spcAft>
              <a:buClr>
                <a:srgbClr val="FFFFFF"/>
              </a:buClr>
              <a:buSzPts val="3600"/>
              <a:buNone/>
              <a:defRPr sz="3600">
                <a:solidFill>
                  <a:srgbClr val="FFFFFF"/>
                </a:solidFill>
              </a:defRPr>
            </a:lvl8pPr>
            <a:lvl9pPr lvl="8" rtl="0">
              <a:spcBef>
                <a:spcPts val="0"/>
              </a:spcBef>
              <a:spcAft>
                <a:spcPts val="0"/>
              </a:spcAft>
              <a:buClr>
                <a:srgbClr val="FFFFFF"/>
              </a:buClr>
              <a:buSzPts val="3600"/>
              <a:buNone/>
              <a:defRPr sz="3600">
                <a:solidFill>
                  <a:srgbClr val="FFFFFF"/>
                </a:solidFill>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121" name="Shape 121"/>
        <p:cNvGrpSpPr/>
        <p:nvPr/>
      </p:nvGrpSpPr>
      <p:grpSpPr>
        <a:xfrm>
          <a:off x="0" y="0"/>
          <a:ext cx="0" cy="0"/>
          <a:chOff x="0" y="0"/>
          <a:chExt cx="0" cy="0"/>
        </a:xfrm>
      </p:grpSpPr>
      <p:sp>
        <p:nvSpPr>
          <p:cNvPr id="122" name="Google Shape;122;p25"/>
          <p:cNvSpPr txBox="1"/>
          <p:nvPr>
            <p:ph type="title"/>
          </p:nvPr>
        </p:nvSpPr>
        <p:spPr>
          <a:xfrm>
            <a:off x="379875" y="271150"/>
            <a:ext cx="8342100" cy="6354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FFFFF"/>
              </a:buClr>
              <a:buSzPts val="3200"/>
              <a:buNone/>
              <a:defRPr>
                <a:solidFill>
                  <a:srgbClr val="FFFFFF"/>
                </a:solidFill>
              </a:defRPr>
            </a:lvl1pPr>
            <a:lvl2pPr lvl="1" rtl="0">
              <a:spcBef>
                <a:spcPts val="0"/>
              </a:spcBef>
              <a:spcAft>
                <a:spcPts val="0"/>
              </a:spcAft>
              <a:buClr>
                <a:srgbClr val="FFFFFF"/>
              </a:buClr>
              <a:buSzPts val="3000"/>
              <a:buNone/>
              <a:defRPr>
                <a:solidFill>
                  <a:srgbClr val="FFFFFF"/>
                </a:solidFill>
              </a:defRPr>
            </a:lvl2pPr>
            <a:lvl3pPr lvl="2" rtl="0">
              <a:spcBef>
                <a:spcPts val="0"/>
              </a:spcBef>
              <a:spcAft>
                <a:spcPts val="0"/>
              </a:spcAft>
              <a:buClr>
                <a:srgbClr val="FFFFFF"/>
              </a:buClr>
              <a:buSzPts val="3000"/>
              <a:buNone/>
              <a:defRPr>
                <a:solidFill>
                  <a:srgbClr val="FFFFFF"/>
                </a:solidFill>
              </a:defRPr>
            </a:lvl3pPr>
            <a:lvl4pPr lvl="3" rtl="0">
              <a:spcBef>
                <a:spcPts val="0"/>
              </a:spcBef>
              <a:spcAft>
                <a:spcPts val="0"/>
              </a:spcAft>
              <a:buClr>
                <a:srgbClr val="FFFFFF"/>
              </a:buClr>
              <a:buSzPts val="3000"/>
              <a:buNone/>
              <a:defRPr>
                <a:solidFill>
                  <a:srgbClr val="FFFFFF"/>
                </a:solidFill>
              </a:defRPr>
            </a:lvl4pPr>
            <a:lvl5pPr lvl="4" rtl="0">
              <a:spcBef>
                <a:spcPts val="0"/>
              </a:spcBef>
              <a:spcAft>
                <a:spcPts val="0"/>
              </a:spcAft>
              <a:buClr>
                <a:srgbClr val="FFFFFF"/>
              </a:buClr>
              <a:buSzPts val="3000"/>
              <a:buNone/>
              <a:defRPr>
                <a:solidFill>
                  <a:srgbClr val="FFFFFF"/>
                </a:solidFill>
              </a:defRPr>
            </a:lvl5pPr>
            <a:lvl6pPr lvl="5" rtl="0">
              <a:spcBef>
                <a:spcPts val="0"/>
              </a:spcBef>
              <a:spcAft>
                <a:spcPts val="0"/>
              </a:spcAft>
              <a:buClr>
                <a:srgbClr val="FFFFFF"/>
              </a:buClr>
              <a:buSzPts val="3000"/>
              <a:buNone/>
              <a:defRPr>
                <a:solidFill>
                  <a:srgbClr val="FFFFFF"/>
                </a:solidFill>
              </a:defRPr>
            </a:lvl6pPr>
            <a:lvl7pPr lvl="6" rtl="0">
              <a:spcBef>
                <a:spcPts val="0"/>
              </a:spcBef>
              <a:spcAft>
                <a:spcPts val="0"/>
              </a:spcAft>
              <a:buClr>
                <a:srgbClr val="FFFFFF"/>
              </a:buClr>
              <a:buSzPts val="3000"/>
              <a:buNone/>
              <a:defRPr>
                <a:solidFill>
                  <a:srgbClr val="FFFFFF"/>
                </a:solidFill>
              </a:defRPr>
            </a:lvl7pPr>
            <a:lvl8pPr lvl="7" rtl="0">
              <a:spcBef>
                <a:spcPts val="0"/>
              </a:spcBef>
              <a:spcAft>
                <a:spcPts val="0"/>
              </a:spcAft>
              <a:buClr>
                <a:srgbClr val="FFFFFF"/>
              </a:buClr>
              <a:buSzPts val="3000"/>
              <a:buNone/>
              <a:defRPr>
                <a:solidFill>
                  <a:srgbClr val="FFFFFF"/>
                </a:solidFill>
              </a:defRPr>
            </a:lvl8pPr>
            <a:lvl9pPr lvl="8" rtl="0">
              <a:spcBef>
                <a:spcPts val="0"/>
              </a:spcBef>
              <a:spcAft>
                <a:spcPts val="0"/>
              </a:spcAft>
              <a:buClr>
                <a:srgbClr val="FFFFFF"/>
              </a:buClr>
              <a:buSzPts val="3000"/>
              <a:buNone/>
              <a:defRPr>
                <a:solidFill>
                  <a:srgbClr val="FFFFFF"/>
                </a:solidFill>
              </a:defRPr>
            </a:lvl9pPr>
          </a:lstStyle>
          <a:p/>
        </p:txBody>
      </p:sp>
      <p:sp>
        <p:nvSpPr>
          <p:cNvPr id="123" name="Google Shape;123;p25"/>
          <p:cNvSpPr txBox="1"/>
          <p:nvPr>
            <p:ph idx="1" type="subTitle"/>
          </p:nvPr>
        </p:nvSpPr>
        <p:spPr>
          <a:xfrm>
            <a:off x="379875" y="793325"/>
            <a:ext cx="6464400" cy="39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FFFFFF"/>
              </a:buClr>
              <a:buSzPts val="1200"/>
              <a:buFont typeface="Raleway"/>
              <a:buNone/>
              <a:defRPr sz="1200">
                <a:solidFill>
                  <a:srgbClr val="FFFFFF"/>
                </a:solidFill>
                <a:latin typeface="Raleway"/>
                <a:ea typeface="Raleway"/>
                <a:cs typeface="Raleway"/>
                <a:sym typeface="Raleway"/>
              </a:defRPr>
            </a:lvl1pPr>
            <a:lvl2pPr lvl="1" rtl="0">
              <a:lnSpc>
                <a:spcPct val="100000"/>
              </a:lnSpc>
              <a:spcBef>
                <a:spcPts val="0"/>
              </a:spcBef>
              <a:spcAft>
                <a:spcPts val="0"/>
              </a:spcAft>
              <a:buClr>
                <a:srgbClr val="FFFFFF"/>
              </a:buClr>
              <a:buSzPts val="1800"/>
              <a:buNone/>
              <a:defRPr sz="1800">
                <a:solidFill>
                  <a:srgbClr val="FFFFFF"/>
                </a:solidFill>
              </a:defRPr>
            </a:lvl2pPr>
            <a:lvl3pPr lvl="2" rtl="0">
              <a:lnSpc>
                <a:spcPct val="100000"/>
              </a:lnSpc>
              <a:spcBef>
                <a:spcPts val="0"/>
              </a:spcBef>
              <a:spcAft>
                <a:spcPts val="0"/>
              </a:spcAft>
              <a:buClr>
                <a:srgbClr val="FFFFFF"/>
              </a:buClr>
              <a:buSzPts val="1800"/>
              <a:buNone/>
              <a:defRPr sz="1800">
                <a:solidFill>
                  <a:srgbClr val="FFFFFF"/>
                </a:solidFill>
              </a:defRPr>
            </a:lvl3pPr>
            <a:lvl4pPr lvl="3" rtl="0">
              <a:lnSpc>
                <a:spcPct val="100000"/>
              </a:lnSpc>
              <a:spcBef>
                <a:spcPts val="0"/>
              </a:spcBef>
              <a:spcAft>
                <a:spcPts val="0"/>
              </a:spcAft>
              <a:buClr>
                <a:srgbClr val="FFFFFF"/>
              </a:buClr>
              <a:buSzPts val="1800"/>
              <a:buNone/>
              <a:defRPr sz="1800">
                <a:solidFill>
                  <a:srgbClr val="FFFFFF"/>
                </a:solidFill>
              </a:defRPr>
            </a:lvl4pPr>
            <a:lvl5pPr lvl="4" rtl="0">
              <a:lnSpc>
                <a:spcPct val="100000"/>
              </a:lnSpc>
              <a:spcBef>
                <a:spcPts val="0"/>
              </a:spcBef>
              <a:spcAft>
                <a:spcPts val="0"/>
              </a:spcAft>
              <a:buClr>
                <a:srgbClr val="FFFFFF"/>
              </a:buClr>
              <a:buSzPts val="1800"/>
              <a:buNone/>
              <a:defRPr sz="1800">
                <a:solidFill>
                  <a:srgbClr val="FFFFFF"/>
                </a:solidFill>
              </a:defRPr>
            </a:lvl5pPr>
            <a:lvl6pPr lvl="5" rtl="0">
              <a:lnSpc>
                <a:spcPct val="100000"/>
              </a:lnSpc>
              <a:spcBef>
                <a:spcPts val="0"/>
              </a:spcBef>
              <a:spcAft>
                <a:spcPts val="0"/>
              </a:spcAft>
              <a:buClr>
                <a:srgbClr val="FFFFFF"/>
              </a:buClr>
              <a:buSzPts val="1800"/>
              <a:buNone/>
              <a:defRPr sz="1800">
                <a:solidFill>
                  <a:srgbClr val="FFFFFF"/>
                </a:solidFill>
              </a:defRPr>
            </a:lvl6pPr>
            <a:lvl7pPr lvl="6" rtl="0">
              <a:lnSpc>
                <a:spcPct val="100000"/>
              </a:lnSpc>
              <a:spcBef>
                <a:spcPts val="0"/>
              </a:spcBef>
              <a:spcAft>
                <a:spcPts val="0"/>
              </a:spcAft>
              <a:buClr>
                <a:srgbClr val="FFFFFF"/>
              </a:buClr>
              <a:buSzPts val="1800"/>
              <a:buNone/>
              <a:defRPr sz="1800">
                <a:solidFill>
                  <a:srgbClr val="FFFFFF"/>
                </a:solidFill>
              </a:defRPr>
            </a:lvl7pPr>
            <a:lvl8pPr lvl="7" rtl="0">
              <a:lnSpc>
                <a:spcPct val="100000"/>
              </a:lnSpc>
              <a:spcBef>
                <a:spcPts val="0"/>
              </a:spcBef>
              <a:spcAft>
                <a:spcPts val="0"/>
              </a:spcAft>
              <a:buClr>
                <a:srgbClr val="FFFFFF"/>
              </a:buClr>
              <a:buSzPts val="1800"/>
              <a:buNone/>
              <a:defRPr sz="1800">
                <a:solidFill>
                  <a:srgbClr val="FFFFFF"/>
                </a:solidFill>
              </a:defRPr>
            </a:lvl8pPr>
            <a:lvl9pPr lvl="8" rtl="0">
              <a:lnSpc>
                <a:spcPct val="100000"/>
              </a:lnSpc>
              <a:spcBef>
                <a:spcPts val="0"/>
              </a:spcBef>
              <a:spcAft>
                <a:spcPts val="0"/>
              </a:spcAft>
              <a:buClr>
                <a:srgbClr val="FFFFFF"/>
              </a:buClr>
              <a:buSzPts val="1800"/>
              <a:buNone/>
              <a:defRPr sz="1800">
                <a:solidFill>
                  <a:srgbClr val="FFFFFF"/>
                </a:solidFill>
              </a:defRPr>
            </a:lvl9pPr>
          </a:lstStyle>
          <a:p/>
        </p:txBody>
      </p:sp>
      <p:sp>
        <p:nvSpPr>
          <p:cNvPr id="124" name="Google Shape;124;p25"/>
          <p:cNvSpPr txBox="1"/>
          <p:nvPr>
            <p:ph idx="2" type="body"/>
          </p:nvPr>
        </p:nvSpPr>
        <p:spPr>
          <a:xfrm>
            <a:off x="4540550" y="1452450"/>
            <a:ext cx="3698100" cy="2381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rgbClr val="FFFFFF"/>
              </a:buClr>
              <a:buSzPts val="1400"/>
              <a:buChar char="●"/>
              <a:defRPr sz="1400">
                <a:solidFill>
                  <a:srgbClr val="FFFFFF"/>
                </a:solidFill>
              </a:defRPr>
            </a:lvl1pPr>
            <a:lvl2pPr indent="-304800" lvl="1" marL="914400" rtl="0">
              <a:spcBef>
                <a:spcPts val="1600"/>
              </a:spcBef>
              <a:spcAft>
                <a:spcPts val="0"/>
              </a:spcAft>
              <a:buClr>
                <a:srgbClr val="FFFFFF"/>
              </a:buClr>
              <a:buSzPts val="1200"/>
              <a:buChar char="○"/>
              <a:defRPr sz="1200">
                <a:solidFill>
                  <a:srgbClr val="FFFFFF"/>
                </a:solidFill>
              </a:defRPr>
            </a:lvl2pPr>
            <a:lvl3pPr indent="-304800" lvl="2" marL="1371600" rtl="0">
              <a:spcBef>
                <a:spcPts val="1600"/>
              </a:spcBef>
              <a:spcAft>
                <a:spcPts val="0"/>
              </a:spcAft>
              <a:buClr>
                <a:srgbClr val="FFFFFF"/>
              </a:buClr>
              <a:buSzPts val="1200"/>
              <a:buChar char="■"/>
              <a:defRPr sz="1200">
                <a:solidFill>
                  <a:srgbClr val="FFFFFF"/>
                </a:solidFill>
              </a:defRPr>
            </a:lvl3pPr>
            <a:lvl4pPr indent="-304800" lvl="3" marL="1828800" rtl="0">
              <a:spcBef>
                <a:spcPts val="1600"/>
              </a:spcBef>
              <a:spcAft>
                <a:spcPts val="0"/>
              </a:spcAft>
              <a:buClr>
                <a:srgbClr val="FFFFFF"/>
              </a:buClr>
              <a:buSzPts val="1200"/>
              <a:buChar char="●"/>
              <a:defRPr sz="1200">
                <a:solidFill>
                  <a:srgbClr val="FFFFFF"/>
                </a:solidFill>
              </a:defRPr>
            </a:lvl4pPr>
            <a:lvl5pPr indent="-304800" lvl="4" marL="2286000" rtl="0">
              <a:spcBef>
                <a:spcPts val="1600"/>
              </a:spcBef>
              <a:spcAft>
                <a:spcPts val="0"/>
              </a:spcAft>
              <a:buClr>
                <a:srgbClr val="FFFFFF"/>
              </a:buClr>
              <a:buSzPts val="1200"/>
              <a:buChar char="○"/>
              <a:defRPr sz="1200">
                <a:solidFill>
                  <a:srgbClr val="FFFFFF"/>
                </a:solidFill>
              </a:defRPr>
            </a:lvl5pPr>
            <a:lvl6pPr indent="-304800" lvl="5" marL="2743200" rtl="0">
              <a:spcBef>
                <a:spcPts val="1600"/>
              </a:spcBef>
              <a:spcAft>
                <a:spcPts val="0"/>
              </a:spcAft>
              <a:buClr>
                <a:srgbClr val="FFFFFF"/>
              </a:buClr>
              <a:buSzPts val="1200"/>
              <a:buChar char="■"/>
              <a:defRPr sz="1200">
                <a:solidFill>
                  <a:srgbClr val="FFFFFF"/>
                </a:solidFill>
              </a:defRPr>
            </a:lvl6pPr>
            <a:lvl7pPr indent="-304800" lvl="6" marL="3200400" rtl="0">
              <a:spcBef>
                <a:spcPts val="1600"/>
              </a:spcBef>
              <a:spcAft>
                <a:spcPts val="0"/>
              </a:spcAft>
              <a:buClr>
                <a:srgbClr val="FFFFFF"/>
              </a:buClr>
              <a:buSzPts val="1200"/>
              <a:buChar char="●"/>
              <a:defRPr sz="1200">
                <a:solidFill>
                  <a:srgbClr val="FFFFFF"/>
                </a:solidFill>
              </a:defRPr>
            </a:lvl7pPr>
            <a:lvl8pPr indent="-304800" lvl="7" marL="3657600" rtl="0">
              <a:spcBef>
                <a:spcPts val="1600"/>
              </a:spcBef>
              <a:spcAft>
                <a:spcPts val="0"/>
              </a:spcAft>
              <a:buClr>
                <a:srgbClr val="FFFFFF"/>
              </a:buClr>
              <a:buSzPts val="1200"/>
              <a:buChar char="○"/>
              <a:defRPr sz="1200">
                <a:solidFill>
                  <a:srgbClr val="FFFFFF"/>
                </a:solidFill>
              </a:defRPr>
            </a:lvl8pPr>
            <a:lvl9pPr indent="-304800" lvl="8" marL="4114800" rtl="0">
              <a:spcBef>
                <a:spcPts val="1600"/>
              </a:spcBef>
              <a:spcAft>
                <a:spcPts val="1600"/>
              </a:spcAft>
              <a:buClr>
                <a:srgbClr val="FFFFFF"/>
              </a:buClr>
              <a:buSzPts val="1200"/>
              <a:buChar char="■"/>
              <a:defRPr sz="1200">
                <a:solidFill>
                  <a:srgbClr val="FFFFFF"/>
                </a:solidFill>
              </a:defRPr>
            </a:lvl9pPr>
          </a:lstStyle>
          <a:p/>
        </p:txBody>
      </p:sp>
      <p:sp>
        <p:nvSpPr>
          <p:cNvPr id="125" name="Google Shape;125;p25"/>
          <p:cNvSpPr txBox="1"/>
          <p:nvPr>
            <p:ph idx="3" type="body"/>
          </p:nvPr>
        </p:nvSpPr>
        <p:spPr>
          <a:xfrm>
            <a:off x="379875" y="1452450"/>
            <a:ext cx="3698100" cy="2381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rgbClr val="FFFFFF"/>
              </a:buClr>
              <a:buSzPts val="1400"/>
              <a:buChar char="●"/>
              <a:defRPr sz="1400">
                <a:solidFill>
                  <a:srgbClr val="FFFFFF"/>
                </a:solidFill>
              </a:defRPr>
            </a:lvl1pPr>
            <a:lvl2pPr indent="-304800" lvl="1" marL="914400" rtl="0">
              <a:spcBef>
                <a:spcPts val="1600"/>
              </a:spcBef>
              <a:spcAft>
                <a:spcPts val="0"/>
              </a:spcAft>
              <a:buClr>
                <a:srgbClr val="FFFFFF"/>
              </a:buClr>
              <a:buSzPts val="1200"/>
              <a:buChar char="○"/>
              <a:defRPr sz="1200">
                <a:solidFill>
                  <a:srgbClr val="FFFFFF"/>
                </a:solidFill>
              </a:defRPr>
            </a:lvl2pPr>
            <a:lvl3pPr indent="-304800" lvl="2" marL="1371600" rtl="0">
              <a:spcBef>
                <a:spcPts val="1600"/>
              </a:spcBef>
              <a:spcAft>
                <a:spcPts val="0"/>
              </a:spcAft>
              <a:buClr>
                <a:srgbClr val="FFFFFF"/>
              </a:buClr>
              <a:buSzPts val="1200"/>
              <a:buChar char="■"/>
              <a:defRPr sz="1200">
                <a:solidFill>
                  <a:srgbClr val="FFFFFF"/>
                </a:solidFill>
              </a:defRPr>
            </a:lvl3pPr>
            <a:lvl4pPr indent="-304800" lvl="3" marL="1828800" rtl="0">
              <a:spcBef>
                <a:spcPts val="1600"/>
              </a:spcBef>
              <a:spcAft>
                <a:spcPts val="0"/>
              </a:spcAft>
              <a:buClr>
                <a:srgbClr val="FFFFFF"/>
              </a:buClr>
              <a:buSzPts val="1200"/>
              <a:buChar char="●"/>
              <a:defRPr sz="1200">
                <a:solidFill>
                  <a:srgbClr val="FFFFFF"/>
                </a:solidFill>
              </a:defRPr>
            </a:lvl4pPr>
            <a:lvl5pPr indent="-304800" lvl="4" marL="2286000" rtl="0">
              <a:spcBef>
                <a:spcPts val="1600"/>
              </a:spcBef>
              <a:spcAft>
                <a:spcPts val="0"/>
              </a:spcAft>
              <a:buClr>
                <a:srgbClr val="FFFFFF"/>
              </a:buClr>
              <a:buSzPts val="1200"/>
              <a:buChar char="○"/>
              <a:defRPr sz="1200">
                <a:solidFill>
                  <a:srgbClr val="FFFFFF"/>
                </a:solidFill>
              </a:defRPr>
            </a:lvl5pPr>
            <a:lvl6pPr indent="-304800" lvl="5" marL="2743200" rtl="0">
              <a:spcBef>
                <a:spcPts val="1600"/>
              </a:spcBef>
              <a:spcAft>
                <a:spcPts val="0"/>
              </a:spcAft>
              <a:buClr>
                <a:srgbClr val="FFFFFF"/>
              </a:buClr>
              <a:buSzPts val="1200"/>
              <a:buChar char="■"/>
              <a:defRPr sz="1200">
                <a:solidFill>
                  <a:srgbClr val="FFFFFF"/>
                </a:solidFill>
              </a:defRPr>
            </a:lvl6pPr>
            <a:lvl7pPr indent="-304800" lvl="6" marL="3200400" rtl="0">
              <a:spcBef>
                <a:spcPts val="1600"/>
              </a:spcBef>
              <a:spcAft>
                <a:spcPts val="0"/>
              </a:spcAft>
              <a:buClr>
                <a:srgbClr val="FFFFFF"/>
              </a:buClr>
              <a:buSzPts val="1200"/>
              <a:buChar char="●"/>
              <a:defRPr sz="1200">
                <a:solidFill>
                  <a:srgbClr val="FFFFFF"/>
                </a:solidFill>
              </a:defRPr>
            </a:lvl7pPr>
            <a:lvl8pPr indent="-304800" lvl="7" marL="3657600" rtl="0">
              <a:spcBef>
                <a:spcPts val="1600"/>
              </a:spcBef>
              <a:spcAft>
                <a:spcPts val="0"/>
              </a:spcAft>
              <a:buClr>
                <a:srgbClr val="FFFFFF"/>
              </a:buClr>
              <a:buSzPts val="1200"/>
              <a:buChar char="○"/>
              <a:defRPr sz="1200">
                <a:solidFill>
                  <a:srgbClr val="FFFFFF"/>
                </a:solidFill>
              </a:defRPr>
            </a:lvl8pPr>
            <a:lvl9pPr indent="-304800" lvl="8" marL="4114800" rtl="0">
              <a:spcBef>
                <a:spcPts val="1600"/>
              </a:spcBef>
              <a:spcAft>
                <a:spcPts val="1600"/>
              </a:spcAft>
              <a:buClr>
                <a:srgbClr val="FFFFFF"/>
              </a:buClr>
              <a:buSzPts val="1200"/>
              <a:buChar char="■"/>
              <a:defRPr sz="1200">
                <a:solidFill>
                  <a:srgbClr val="FFFFFF"/>
                </a:solidFill>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hree Columns">
  <p:cSld name="TITLE_AND_TWO_COLUMNS_1">
    <p:spTree>
      <p:nvGrpSpPr>
        <p:cNvPr id="126" name="Shape 126"/>
        <p:cNvGrpSpPr/>
        <p:nvPr/>
      </p:nvGrpSpPr>
      <p:grpSpPr>
        <a:xfrm>
          <a:off x="0" y="0"/>
          <a:ext cx="0" cy="0"/>
          <a:chOff x="0" y="0"/>
          <a:chExt cx="0" cy="0"/>
        </a:xfrm>
      </p:grpSpPr>
      <p:sp>
        <p:nvSpPr>
          <p:cNvPr id="127" name="Google Shape;127;p26"/>
          <p:cNvSpPr txBox="1"/>
          <p:nvPr>
            <p:ph type="title"/>
          </p:nvPr>
        </p:nvSpPr>
        <p:spPr>
          <a:xfrm>
            <a:off x="379875" y="271150"/>
            <a:ext cx="8342100" cy="6354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FFFFF"/>
              </a:buClr>
              <a:buSzPts val="3200"/>
              <a:buNone/>
              <a:defRPr>
                <a:solidFill>
                  <a:srgbClr val="FFFFFF"/>
                </a:solidFill>
              </a:defRPr>
            </a:lvl1pPr>
            <a:lvl2pPr lvl="1" rtl="0">
              <a:spcBef>
                <a:spcPts val="0"/>
              </a:spcBef>
              <a:spcAft>
                <a:spcPts val="0"/>
              </a:spcAft>
              <a:buClr>
                <a:srgbClr val="FFFFFF"/>
              </a:buClr>
              <a:buSzPts val="3000"/>
              <a:buNone/>
              <a:defRPr>
                <a:solidFill>
                  <a:srgbClr val="FFFFFF"/>
                </a:solidFill>
              </a:defRPr>
            </a:lvl2pPr>
            <a:lvl3pPr lvl="2" rtl="0">
              <a:spcBef>
                <a:spcPts val="0"/>
              </a:spcBef>
              <a:spcAft>
                <a:spcPts val="0"/>
              </a:spcAft>
              <a:buClr>
                <a:srgbClr val="FFFFFF"/>
              </a:buClr>
              <a:buSzPts val="3000"/>
              <a:buNone/>
              <a:defRPr>
                <a:solidFill>
                  <a:srgbClr val="FFFFFF"/>
                </a:solidFill>
              </a:defRPr>
            </a:lvl3pPr>
            <a:lvl4pPr lvl="3" rtl="0">
              <a:spcBef>
                <a:spcPts val="0"/>
              </a:spcBef>
              <a:spcAft>
                <a:spcPts val="0"/>
              </a:spcAft>
              <a:buClr>
                <a:srgbClr val="FFFFFF"/>
              </a:buClr>
              <a:buSzPts val="3000"/>
              <a:buNone/>
              <a:defRPr>
                <a:solidFill>
                  <a:srgbClr val="FFFFFF"/>
                </a:solidFill>
              </a:defRPr>
            </a:lvl4pPr>
            <a:lvl5pPr lvl="4" rtl="0">
              <a:spcBef>
                <a:spcPts val="0"/>
              </a:spcBef>
              <a:spcAft>
                <a:spcPts val="0"/>
              </a:spcAft>
              <a:buClr>
                <a:srgbClr val="FFFFFF"/>
              </a:buClr>
              <a:buSzPts val="3000"/>
              <a:buNone/>
              <a:defRPr>
                <a:solidFill>
                  <a:srgbClr val="FFFFFF"/>
                </a:solidFill>
              </a:defRPr>
            </a:lvl5pPr>
            <a:lvl6pPr lvl="5" rtl="0">
              <a:spcBef>
                <a:spcPts val="0"/>
              </a:spcBef>
              <a:spcAft>
                <a:spcPts val="0"/>
              </a:spcAft>
              <a:buClr>
                <a:srgbClr val="FFFFFF"/>
              </a:buClr>
              <a:buSzPts val="3000"/>
              <a:buNone/>
              <a:defRPr>
                <a:solidFill>
                  <a:srgbClr val="FFFFFF"/>
                </a:solidFill>
              </a:defRPr>
            </a:lvl6pPr>
            <a:lvl7pPr lvl="6" rtl="0">
              <a:spcBef>
                <a:spcPts val="0"/>
              </a:spcBef>
              <a:spcAft>
                <a:spcPts val="0"/>
              </a:spcAft>
              <a:buClr>
                <a:srgbClr val="FFFFFF"/>
              </a:buClr>
              <a:buSzPts val="3000"/>
              <a:buNone/>
              <a:defRPr>
                <a:solidFill>
                  <a:srgbClr val="FFFFFF"/>
                </a:solidFill>
              </a:defRPr>
            </a:lvl7pPr>
            <a:lvl8pPr lvl="7" rtl="0">
              <a:spcBef>
                <a:spcPts val="0"/>
              </a:spcBef>
              <a:spcAft>
                <a:spcPts val="0"/>
              </a:spcAft>
              <a:buClr>
                <a:srgbClr val="FFFFFF"/>
              </a:buClr>
              <a:buSzPts val="3000"/>
              <a:buNone/>
              <a:defRPr>
                <a:solidFill>
                  <a:srgbClr val="FFFFFF"/>
                </a:solidFill>
              </a:defRPr>
            </a:lvl8pPr>
            <a:lvl9pPr lvl="8" rtl="0">
              <a:spcBef>
                <a:spcPts val="0"/>
              </a:spcBef>
              <a:spcAft>
                <a:spcPts val="0"/>
              </a:spcAft>
              <a:buClr>
                <a:srgbClr val="FFFFFF"/>
              </a:buClr>
              <a:buSzPts val="3000"/>
              <a:buNone/>
              <a:defRPr>
                <a:solidFill>
                  <a:srgbClr val="FFFFFF"/>
                </a:solidFill>
              </a:defRPr>
            </a:lvl9pPr>
          </a:lstStyle>
          <a:p/>
        </p:txBody>
      </p:sp>
      <p:sp>
        <p:nvSpPr>
          <p:cNvPr id="128" name="Google Shape;128;p26"/>
          <p:cNvSpPr txBox="1"/>
          <p:nvPr>
            <p:ph idx="1" type="subTitle"/>
          </p:nvPr>
        </p:nvSpPr>
        <p:spPr>
          <a:xfrm>
            <a:off x="379875" y="793325"/>
            <a:ext cx="6464400" cy="39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FFFFFF"/>
              </a:buClr>
              <a:buSzPts val="1200"/>
              <a:buFont typeface="Raleway"/>
              <a:buNone/>
              <a:defRPr sz="1200">
                <a:solidFill>
                  <a:srgbClr val="FFFFFF"/>
                </a:solidFill>
                <a:latin typeface="Raleway"/>
                <a:ea typeface="Raleway"/>
                <a:cs typeface="Raleway"/>
                <a:sym typeface="Raleway"/>
              </a:defRPr>
            </a:lvl1pPr>
            <a:lvl2pPr lvl="1" rtl="0">
              <a:lnSpc>
                <a:spcPct val="100000"/>
              </a:lnSpc>
              <a:spcBef>
                <a:spcPts val="0"/>
              </a:spcBef>
              <a:spcAft>
                <a:spcPts val="0"/>
              </a:spcAft>
              <a:buClr>
                <a:srgbClr val="FFFFFF"/>
              </a:buClr>
              <a:buSzPts val="1800"/>
              <a:buNone/>
              <a:defRPr sz="1800">
                <a:solidFill>
                  <a:srgbClr val="FFFFFF"/>
                </a:solidFill>
              </a:defRPr>
            </a:lvl2pPr>
            <a:lvl3pPr lvl="2" rtl="0">
              <a:lnSpc>
                <a:spcPct val="100000"/>
              </a:lnSpc>
              <a:spcBef>
                <a:spcPts val="0"/>
              </a:spcBef>
              <a:spcAft>
                <a:spcPts val="0"/>
              </a:spcAft>
              <a:buClr>
                <a:srgbClr val="FFFFFF"/>
              </a:buClr>
              <a:buSzPts val="1800"/>
              <a:buNone/>
              <a:defRPr sz="1800">
                <a:solidFill>
                  <a:srgbClr val="FFFFFF"/>
                </a:solidFill>
              </a:defRPr>
            </a:lvl3pPr>
            <a:lvl4pPr lvl="3" rtl="0">
              <a:lnSpc>
                <a:spcPct val="100000"/>
              </a:lnSpc>
              <a:spcBef>
                <a:spcPts val="0"/>
              </a:spcBef>
              <a:spcAft>
                <a:spcPts val="0"/>
              </a:spcAft>
              <a:buClr>
                <a:srgbClr val="FFFFFF"/>
              </a:buClr>
              <a:buSzPts val="1800"/>
              <a:buNone/>
              <a:defRPr sz="1800">
                <a:solidFill>
                  <a:srgbClr val="FFFFFF"/>
                </a:solidFill>
              </a:defRPr>
            </a:lvl4pPr>
            <a:lvl5pPr lvl="4" rtl="0">
              <a:lnSpc>
                <a:spcPct val="100000"/>
              </a:lnSpc>
              <a:spcBef>
                <a:spcPts val="0"/>
              </a:spcBef>
              <a:spcAft>
                <a:spcPts val="0"/>
              </a:spcAft>
              <a:buClr>
                <a:srgbClr val="FFFFFF"/>
              </a:buClr>
              <a:buSzPts val="1800"/>
              <a:buNone/>
              <a:defRPr sz="1800">
                <a:solidFill>
                  <a:srgbClr val="FFFFFF"/>
                </a:solidFill>
              </a:defRPr>
            </a:lvl5pPr>
            <a:lvl6pPr lvl="5" rtl="0">
              <a:lnSpc>
                <a:spcPct val="100000"/>
              </a:lnSpc>
              <a:spcBef>
                <a:spcPts val="0"/>
              </a:spcBef>
              <a:spcAft>
                <a:spcPts val="0"/>
              </a:spcAft>
              <a:buClr>
                <a:srgbClr val="FFFFFF"/>
              </a:buClr>
              <a:buSzPts val="1800"/>
              <a:buNone/>
              <a:defRPr sz="1800">
                <a:solidFill>
                  <a:srgbClr val="FFFFFF"/>
                </a:solidFill>
              </a:defRPr>
            </a:lvl6pPr>
            <a:lvl7pPr lvl="6" rtl="0">
              <a:lnSpc>
                <a:spcPct val="100000"/>
              </a:lnSpc>
              <a:spcBef>
                <a:spcPts val="0"/>
              </a:spcBef>
              <a:spcAft>
                <a:spcPts val="0"/>
              </a:spcAft>
              <a:buClr>
                <a:srgbClr val="FFFFFF"/>
              </a:buClr>
              <a:buSzPts val="1800"/>
              <a:buNone/>
              <a:defRPr sz="1800">
                <a:solidFill>
                  <a:srgbClr val="FFFFFF"/>
                </a:solidFill>
              </a:defRPr>
            </a:lvl7pPr>
            <a:lvl8pPr lvl="7" rtl="0">
              <a:lnSpc>
                <a:spcPct val="100000"/>
              </a:lnSpc>
              <a:spcBef>
                <a:spcPts val="0"/>
              </a:spcBef>
              <a:spcAft>
                <a:spcPts val="0"/>
              </a:spcAft>
              <a:buClr>
                <a:srgbClr val="FFFFFF"/>
              </a:buClr>
              <a:buSzPts val="1800"/>
              <a:buNone/>
              <a:defRPr sz="1800">
                <a:solidFill>
                  <a:srgbClr val="FFFFFF"/>
                </a:solidFill>
              </a:defRPr>
            </a:lvl8pPr>
            <a:lvl9pPr lvl="8" rtl="0">
              <a:lnSpc>
                <a:spcPct val="100000"/>
              </a:lnSpc>
              <a:spcBef>
                <a:spcPts val="0"/>
              </a:spcBef>
              <a:spcAft>
                <a:spcPts val="0"/>
              </a:spcAft>
              <a:buClr>
                <a:srgbClr val="FFFFFF"/>
              </a:buClr>
              <a:buSzPts val="1800"/>
              <a:buNone/>
              <a:defRPr sz="1800">
                <a:solidFill>
                  <a:srgbClr val="FFFFFF"/>
                </a:solidFill>
              </a:defRPr>
            </a:lvl9pPr>
          </a:lstStyle>
          <a:p/>
        </p:txBody>
      </p:sp>
      <p:sp>
        <p:nvSpPr>
          <p:cNvPr id="129" name="Google Shape;129;p26"/>
          <p:cNvSpPr txBox="1"/>
          <p:nvPr>
            <p:ph idx="2" type="body"/>
          </p:nvPr>
        </p:nvSpPr>
        <p:spPr>
          <a:xfrm>
            <a:off x="379875" y="1452450"/>
            <a:ext cx="2466900" cy="2381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rgbClr val="FFFFFF"/>
              </a:buClr>
              <a:buSzPts val="1400"/>
              <a:buChar char="●"/>
              <a:defRPr sz="1400">
                <a:solidFill>
                  <a:srgbClr val="FFFFFF"/>
                </a:solidFill>
              </a:defRPr>
            </a:lvl1pPr>
            <a:lvl2pPr indent="-304800" lvl="1" marL="914400" rtl="0">
              <a:spcBef>
                <a:spcPts val="1600"/>
              </a:spcBef>
              <a:spcAft>
                <a:spcPts val="0"/>
              </a:spcAft>
              <a:buClr>
                <a:srgbClr val="FFFFFF"/>
              </a:buClr>
              <a:buSzPts val="1200"/>
              <a:buChar char="○"/>
              <a:defRPr sz="1200">
                <a:solidFill>
                  <a:srgbClr val="FFFFFF"/>
                </a:solidFill>
              </a:defRPr>
            </a:lvl2pPr>
            <a:lvl3pPr indent="-304800" lvl="2" marL="1371600" rtl="0">
              <a:spcBef>
                <a:spcPts val="1600"/>
              </a:spcBef>
              <a:spcAft>
                <a:spcPts val="0"/>
              </a:spcAft>
              <a:buClr>
                <a:srgbClr val="FFFFFF"/>
              </a:buClr>
              <a:buSzPts val="1200"/>
              <a:buChar char="■"/>
              <a:defRPr sz="1200">
                <a:solidFill>
                  <a:srgbClr val="FFFFFF"/>
                </a:solidFill>
              </a:defRPr>
            </a:lvl3pPr>
            <a:lvl4pPr indent="-304800" lvl="3" marL="1828800" rtl="0">
              <a:spcBef>
                <a:spcPts val="1600"/>
              </a:spcBef>
              <a:spcAft>
                <a:spcPts val="0"/>
              </a:spcAft>
              <a:buClr>
                <a:srgbClr val="FFFFFF"/>
              </a:buClr>
              <a:buSzPts val="1200"/>
              <a:buChar char="●"/>
              <a:defRPr sz="1200">
                <a:solidFill>
                  <a:srgbClr val="FFFFFF"/>
                </a:solidFill>
              </a:defRPr>
            </a:lvl4pPr>
            <a:lvl5pPr indent="-304800" lvl="4" marL="2286000" rtl="0">
              <a:spcBef>
                <a:spcPts val="1600"/>
              </a:spcBef>
              <a:spcAft>
                <a:spcPts val="0"/>
              </a:spcAft>
              <a:buClr>
                <a:srgbClr val="FFFFFF"/>
              </a:buClr>
              <a:buSzPts val="1200"/>
              <a:buChar char="○"/>
              <a:defRPr sz="1200">
                <a:solidFill>
                  <a:srgbClr val="FFFFFF"/>
                </a:solidFill>
              </a:defRPr>
            </a:lvl5pPr>
            <a:lvl6pPr indent="-304800" lvl="5" marL="2743200" rtl="0">
              <a:spcBef>
                <a:spcPts val="1600"/>
              </a:spcBef>
              <a:spcAft>
                <a:spcPts val="0"/>
              </a:spcAft>
              <a:buClr>
                <a:srgbClr val="FFFFFF"/>
              </a:buClr>
              <a:buSzPts val="1200"/>
              <a:buChar char="■"/>
              <a:defRPr sz="1200">
                <a:solidFill>
                  <a:srgbClr val="FFFFFF"/>
                </a:solidFill>
              </a:defRPr>
            </a:lvl6pPr>
            <a:lvl7pPr indent="-304800" lvl="6" marL="3200400" rtl="0">
              <a:spcBef>
                <a:spcPts val="1600"/>
              </a:spcBef>
              <a:spcAft>
                <a:spcPts val="0"/>
              </a:spcAft>
              <a:buClr>
                <a:srgbClr val="FFFFFF"/>
              </a:buClr>
              <a:buSzPts val="1200"/>
              <a:buChar char="●"/>
              <a:defRPr sz="1200">
                <a:solidFill>
                  <a:srgbClr val="FFFFFF"/>
                </a:solidFill>
              </a:defRPr>
            </a:lvl7pPr>
            <a:lvl8pPr indent="-304800" lvl="7" marL="3657600" rtl="0">
              <a:spcBef>
                <a:spcPts val="1600"/>
              </a:spcBef>
              <a:spcAft>
                <a:spcPts val="0"/>
              </a:spcAft>
              <a:buClr>
                <a:srgbClr val="FFFFFF"/>
              </a:buClr>
              <a:buSzPts val="1200"/>
              <a:buChar char="○"/>
              <a:defRPr sz="1200">
                <a:solidFill>
                  <a:srgbClr val="FFFFFF"/>
                </a:solidFill>
              </a:defRPr>
            </a:lvl8pPr>
            <a:lvl9pPr indent="-304800" lvl="8" marL="4114800" rtl="0">
              <a:spcBef>
                <a:spcPts val="1600"/>
              </a:spcBef>
              <a:spcAft>
                <a:spcPts val="1600"/>
              </a:spcAft>
              <a:buClr>
                <a:srgbClr val="FFFFFF"/>
              </a:buClr>
              <a:buSzPts val="1200"/>
              <a:buChar char="■"/>
              <a:defRPr sz="1200">
                <a:solidFill>
                  <a:srgbClr val="FFFFFF"/>
                </a:solidFill>
              </a:defRPr>
            </a:lvl9pPr>
          </a:lstStyle>
          <a:p/>
        </p:txBody>
      </p:sp>
      <p:sp>
        <p:nvSpPr>
          <p:cNvPr id="130" name="Google Shape;130;p26"/>
          <p:cNvSpPr txBox="1"/>
          <p:nvPr>
            <p:ph idx="3" type="body"/>
          </p:nvPr>
        </p:nvSpPr>
        <p:spPr>
          <a:xfrm>
            <a:off x="3163175" y="1452450"/>
            <a:ext cx="2466900" cy="2381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rgbClr val="FFFFFF"/>
              </a:buClr>
              <a:buSzPts val="1400"/>
              <a:buChar char="●"/>
              <a:defRPr sz="1400">
                <a:solidFill>
                  <a:srgbClr val="FFFFFF"/>
                </a:solidFill>
              </a:defRPr>
            </a:lvl1pPr>
            <a:lvl2pPr indent="-304800" lvl="1" marL="914400" rtl="0">
              <a:spcBef>
                <a:spcPts val="1600"/>
              </a:spcBef>
              <a:spcAft>
                <a:spcPts val="0"/>
              </a:spcAft>
              <a:buClr>
                <a:srgbClr val="FFFFFF"/>
              </a:buClr>
              <a:buSzPts val="1200"/>
              <a:buChar char="○"/>
              <a:defRPr sz="1200">
                <a:solidFill>
                  <a:srgbClr val="FFFFFF"/>
                </a:solidFill>
              </a:defRPr>
            </a:lvl2pPr>
            <a:lvl3pPr indent="-304800" lvl="2" marL="1371600" rtl="0">
              <a:spcBef>
                <a:spcPts val="1600"/>
              </a:spcBef>
              <a:spcAft>
                <a:spcPts val="0"/>
              </a:spcAft>
              <a:buClr>
                <a:srgbClr val="FFFFFF"/>
              </a:buClr>
              <a:buSzPts val="1200"/>
              <a:buChar char="■"/>
              <a:defRPr sz="1200">
                <a:solidFill>
                  <a:srgbClr val="FFFFFF"/>
                </a:solidFill>
              </a:defRPr>
            </a:lvl3pPr>
            <a:lvl4pPr indent="-304800" lvl="3" marL="1828800" rtl="0">
              <a:spcBef>
                <a:spcPts val="1600"/>
              </a:spcBef>
              <a:spcAft>
                <a:spcPts val="0"/>
              </a:spcAft>
              <a:buClr>
                <a:srgbClr val="FFFFFF"/>
              </a:buClr>
              <a:buSzPts val="1200"/>
              <a:buChar char="●"/>
              <a:defRPr sz="1200">
                <a:solidFill>
                  <a:srgbClr val="FFFFFF"/>
                </a:solidFill>
              </a:defRPr>
            </a:lvl4pPr>
            <a:lvl5pPr indent="-304800" lvl="4" marL="2286000" rtl="0">
              <a:spcBef>
                <a:spcPts val="1600"/>
              </a:spcBef>
              <a:spcAft>
                <a:spcPts val="0"/>
              </a:spcAft>
              <a:buClr>
                <a:srgbClr val="FFFFFF"/>
              </a:buClr>
              <a:buSzPts val="1200"/>
              <a:buChar char="○"/>
              <a:defRPr sz="1200">
                <a:solidFill>
                  <a:srgbClr val="FFFFFF"/>
                </a:solidFill>
              </a:defRPr>
            </a:lvl5pPr>
            <a:lvl6pPr indent="-304800" lvl="5" marL="2743200" rtl="0">
              <a:spcBef>
                <a:spcPts val="1600"/>
              </a:spcBef>
              <a:spcAft>
                <a:spcPts val="0"/>
              </a:spcAft>
              <a:buClr>
                <a:srgbClr val="FFFFFF"/>
              </a:buClr>
              <a:buSzPts val="1200"/>
              <a:buChar char="■"/>
              <a:defRPr sz="1200">
                <a:solidFill>
                  <a:srgbClr val="FFFFFF"/>
                </a:solidFill>
              </a:defRPr>
            </a:lvl6pPr>
            <a:lvl7pPr indent="-304800" lvl="6" marL="3200400" rtl="0">
              <a:spcBef>
                <a:spcPts val="1600"/>
              </a:spcBef>
              <a:spcAft>
                <a:spcPts val="0"/>
              </a:spcAft>
              <a:buClr>
                <a:srgbClr val="FFFFFF"/>
              </a:buClr>
              <a:buSzPts val="1200"/>
              <a:buChar char="●"/>
              <a:defRPr sz="1200">
                <a:solidFill>
                  <a:srgbClr val="FFFFFF"/>
                </a:solidFill>
              </a:defRPr>
            </a:lvl7pPr>
            <a:lvl8pPr indent="-304800" lvl="7" marL="3657600" rtl="0">
              <a:spcBef>
                <a:spcPts val="1600"/>
              </a:spcBef>
              <a:spcAft>
                <a:spcPts val="0"/>
              </a:spcAft>
              <a:buClr>
                <a:srgbClr val="FFFFFF"/>
              </a:buClr>
              <a:buSzPts val="1200"/>
              <a:buChar char="○"/>
              <a:defRPr sz="1200">
                <a:solidFill>
                  <a:srgbClr val="FFFFFF"/>
                </a:solidFill>
              </a:defRPr>
            </a:lvl8pPr>
            <a:lvl9pPr indent="-304800" lvl="8" marL="4114800" rtl="0">
              <a:spcBef>
                <a:spcPts val="1600"/>
              </a:spcBef>
              <a:spcAft>
                <a:spcPts val="1600"/>
              </a:spcAft>
              <a:buClr>
                <a:srgbClr val="FFFFFF"/>
              </a:buClr>
              <a:buSzPts val="1200"/>
              <a:buChar char="■"/>
              <a:defRPr sz="1200">
                <a:solidFill>
                  <a:srgbClr val="FFFFFF"/>
                </a:solidFill>
              </a:defRPr>
            </a:lvl9pPr>
          </a:lstStyle>
          <a:p/>
        </p:txBody>
      </p:sp>
      <p:sp>
        <p:nvSpPr>
          <p:cNvPr id="131" name="Google Shape;131;p26"/>
          <p:cNvSpPr txBox="1"/>
          <p:nvPr>
            <p:ph idx="4" type="body"/>
          </p:nvPr>
        </p:nvSpPr>
        <p:spPr>
          <a:xfrm>
            <a:off x="5953950" y="1452450"/>
            <a:ext cx="2466900" cy="2381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rgbClr val="FFFFFF"/>
              </a:buClr>
              <a:buSzPts val="1400"/>
              <a:buChar char="●"/>
              <a:defRPr sz="1400">
                <a:solidFill>
                  <a:srgbClr val="FFFFFF"/>
                </a:solidFill>
              </a:defRPr>
            </a:lvl1pPr>
            <a:lvl2pPr indent="-304800" lvl="1" marL="914400" rtl="0">
              <a:spcBef>
                <a:spcPts val="1600"/>
              </a:spcBef>
              <a:spcAft>
                <a:spcPts val="0"/>
              </a:spcAft>
              <a:buClr>
                <a:srgbClr val="FFFFFF"/>
              </a:buClr>
              <a:buSzPts val="1200"/>
              <a:buChar char="○"/>
              <a:defRPr sz="1200">
                <a:solidFill>
                  <a:srgbClr val="FFFFFF"/>
                </a:solidFill>
              </a:defRPr>
            </a:lvl2pPr>
            <a:lvl3pPr indent="-304800" lvl="2" marL="1371600" rtl="0">
              <a:spcBef>
                <a:spcPts val="1600"/>
              </a:spcBef>
              <a:spcAft>
                <a:spcPts val="0"/>
              </a:spcAft>
              <a:buClr>
                <a:srgbClr val="FFFFFF"/>
              </a:buClr>
              <a:buSzPts val="1200"/>
              <a:buChar char="■"/>
              <a:defRPr sz="1200">
                <a:solidFill>
                  <a:srgbClr val="FFFFFF"/>
                </a:solidFill>
              </a:defRPr>
            </a:lvl3pPr>
            <a:lvl4pPr indent="-304800" lvl="3" marL="1828800" rtl="0">
              <a:spcBef>
                <a:spcPts val="1600"/>
              </a:spcBef>
              <a:spcAft>
                <a:spcPts val="0"/>
              </a:spcAft>
              <a:buClr>
                <a:srgbClr val="FFFFFF"/>
              </a:buClr>
              <a:buSzPts val="1200"/>
              <a:buChar char="●"/>
              <a:defRPr sz="1200">
                <a:solidFill>
                  <a:srgbClr val="FFFFFF"/>
                </a:solidFill>
              </a:defRPr>
            </a:lvl4pPr>
            <a:lvl5pPr indent="-304800" lvl="4" marL="2286000" rtl="0">
              <a:spcBef>
                <a:spcPts val="1600"/>
              </a:spcBef>
              <a:spcAft>
                <a:spcPts val="0"/>
              </a:spcAft>
              <a:buClr>
                <a:srgbClr val="FFFFFF"/>
              </a:buClr>
              <a:buSzPts val="1200"/>
              <a:buChar char="○"/>
              <a:defRPr sz="1200">
                <a:solidFill>
                  <a:srgbClr val="FFFFFF"/>
                </a:solidFill>
              </a:defRPr>
            </a:lvl5pPr>
            <a:lvl6pPr indent="-304800" lvl="5" marL="2743200" rtl="0">
              <a:spcBef>
                <a:spcPts val="1600"/>
              </a:spcBef>
              <a:spcAft>
                <a:spcPts val="0"/>
              </a:spcAft>
              <a:buClr>
                <a:srgbClr val="FFFFFF"/>
              </a:buClr>
              <a:buSzPts val="1200"/>
              <a:buChar char="■"/>
              <a:defRPr sz="1200">
                <a:solidFill>
                  <a:srgbClr val="FFFFFF"/>
                </a:solidFill>
              </a:defRPr>
            </a:lvl6pPr>
            <a:lvl7pPr indent="-304800" lvl="6" marL="3200400" rtl="0">
              <a:spcBef>
                <a:spcPts val="1600"/>
              </a:spcBef>
              <a:spcAft>
                <a:spcPts val="0"/>
              </a:spcAft>
              <a:buClr>
                <a:srgbClr val="FFFFFF"/>
              </a:buClr>
              <a:buSzPts val="1200"/>
              <a:buChar char="●"/>
              <a:defRPr sz="1200">
                <a:solidFill>
                  <a:srgbClr val="FFFFFF"/>
                </a:solidFill>
              </a:defRPr>
            </a:lvl7pPr>
            <a:lvl8pPr indent="-304800" lvl="7" marL="3657600" rtl="0">
              <a:spcBef>
                <a:spcPts val="1600"/>
              </a:spcBef>
              <a:spcAft>
                <a:spcPts val="0"/>
              </a:spcAft>
              <a:buClr>
                <a:srgbClr val="FFFFFF"/>
              </a:buClr>
              <a:buSzPts val="1200"/>
              <a:buChar char="○"/>
              <a:defRPr sz="1200">
                <a:solidFill>
                  <a:srgbClr val="FFFFFF"/>
                </a:solidFill>
              </a:defRPr>
            </a:lvl8pPr>
            <a:lvl9pPr indent="-304800" lvl="8" marL="4114800" rtl="0">
              <a:spcBef>
                <a:spcPts val="1600"/>
              </a:spcBef>
              <a:spcAft>
                <a:spcPts val="1600"/>
              </a:spcAft>
              <a:buClr>
                <a:srgbClr val="FFFFFF"/>
              </a:buClr>
              <a:buSzPts val="1200"/>
              <a:buChar char="■"/>
              <a:defRPr sz="1200">
                <a:solidFill>
                  <a:srgbClr val="FFFFFF"/>
                </a:solidFill>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Four Columns 1">
  <p:cSld name="TITLE_AND_TWO_COLUMNS_1_1">
    <p:spTree>
      <p:nvGrpSpPr>
        <p:cNvPr id="132" name="Shape 132"/>
        <p:cNvGrpSpPr/>
        <p:nvPr/>
      </p:nvGrpSpPr>
      <p:grpSpPr>
        <a:xfrm>
          <a:off x="0" y="0"/>
          <a:ext cx="0" cy="0"/>
          <a:chOff x="0" y="0"/>
          <a:chExt cx="0" cy="0"/>
        </a:xfrm>
      </p:grpSpPr>
      <p:sp>
        <p:nvSpPr>
          <p:cNvPr id="133" name="Google Shape;133;p27"/>
          <p:cNvSpPr txBox="1"/>
          <p:nvPr>
            <p:ph type="title"/>
          </p:nvPr>
        </p:nvSpPr>
        <p:spPr>
          <a:xfrm>
            <a:off x="379875" y="271150"/>
            <a:ext cx="8342100" cy="6354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FFFFF"/>
              </a:buClr>
              <a:buSzPts val="3200"/>
              <a:buNone/>
              <a:defRPr>
                <a:solidFill>
                  <a:srgbClr val="FFFFFF"/>
                </a:solidFill>
              </a:defRPr>
            </a:lvl1pPr>
            <a:lvl2pPr lvl="1" rtl="0">
              <a:spcBef>
                <a:spcPts val="0"/>
              </a:spcBef>
              <a:spcAft>
                <a:spcPts val="0"/>
              </a:spcAft>
              <a:buClr>
                <a:srgbClr val="FFFFFF"/>
              </a:buClr>
              <a:buSzPts val="3000"/>
              <a:buNone/>
              <a:defRPr>
                <a:solidFill>
                  <a:srgbClr val="FFFFFF"/>
                </a:solidFill>
              </a:defRPr>
            </a:lvl2pPr>
            <a:lvl3pPr lvl="2" rtl="0">
              <a:spcBef>
                <a:spcPts val="0"/>
              </a:spcBef>
              <a:spcAft>
                <a:spcPts val="0"/>
              </a:spcAft>
              <a:buClr>
                <a:srgbClr val="FFFFFF"/>
              </a:buClr>
              <a:buSzPts val="3000"/>
              <a:buNone/>
              <a:defRPr>
                <a:solidFill>
                  <a:srgbClr val="FFFFFF"/>
                </a:solidFill>
              </a:defRPr>
            </a:lvl3pPr>
            <a:lvl4pPr lvl="3" rtl="0">
              <a:spcBef>
                <a:spcPts val="0"/>
              </a:spcBef>
              <a:spcAft>
                <a:spcPts val="0"/>
              </a:spcAft>
              <a:buClr>
                <a:srgbClr val="FFFFFF"/>
              </a:buClr>
              <a:buSzPts val="3000"/>
              <a:buNone/>
              <a:defRPr>
                <a:solidFill>
                  <a:srgbClr val="FFFFFF"/>
                </a:solidFill>
              </a:defRPr>
            </a:lvl4pPr>
            <a:lvl5pPr lvl="4" rtl="0">
              <a:spcBef>
                <a:spcPts val="0"/>
              </a:spcBef>
              <a:spcAft>
                <a:spcPts val="0"/>
              </a:spcAft>
              <a:buClr>
                <a:srgbClr val="FFFFFF"/>
              </a:buClr>
              <a:buSzPts val="3000"/>
              <a:buNone/>
              <a:defRPr>
                <a:solidFill>
                  <a:srgbClr val="FFFFFF"/>
                </a:solidFill>
              </a:defRPr>
            </a:lvl5pPr>
            <a:lvl6pPr lvl="5" rtl="0">
              <a:spcBef>
                <a:spcPts val="0"/>
              </a:spcBef>
              <a:spcAft>
                <a:spcPts val="0"/>
              </a:spcAft>
              <a:buClr>
                <a:srgbClr val="FFFFFF"/>
              </a:buClr>
              <a:buSzPts val="3000"/>
              <a:buNone/>
              <a:defRPr>
                <a:solidFill>
                  <a:srgbClr val="FFFFFF"/>
                </a:solidFill>
              </a:defRPr>
            </a:lvl6pPr>
            <a:lvl7pPr lvl="6" rtl="0">
              <a:spcBef>
                <a:spcPts val="0"/>
              </a:spcBef>
              <a:spcAft>
                <a:spcPts val="0"/>
              </a:spcAft>
              <a:buClr>
                <a:srgbClr val="FFFFFF"/>
              </a:buClr>
              <a:buSzPts val="3000"/>
              <a:buNone/>
              <a:defRPr>
                <a:solidFill>
                  <a:srgbClr val="FFFFFF"/>
                </a:solidFill>
              </a:defRPr>
            </a:lvl7pPr>
            <a:lvl8pPr lvl="7" rtl="0">
              <a:spcBef>
                <a:spcPts val="0"/>
              </a:spcBef>
              <a:spcAft>
                <a:spcPts val="0"/>
              </a:spcAft>
              <a:buClr>
                <a:srgbClr val="FFFFFF"/>
              </a:buClr>
              <a:buSzPts val="3000"/>
              <a:buNone/>
              <a:defRPr>
                <a:solidFill>
                  <a:srgbClr val="FFFFFF"/>
                </a:solidFill>
              </a:defRPr>
            </a:lvl8pPr>
            <a:lvl9pPr lvl="8" rtl="0">
              <a:spcBef>
                <a:spcPts val="0"/>
              </a:spcBef>
              <a:spcAft>
                <a:spcPts val="0"/>
              </a:spcAft>
              <a:buClr>
                <a:srgbClr val="FFFFFF"/>
              </a:buClr>
              <a:buSzPts val="3000"/>
              <a:buNone/>
              <a:defRPr>
                <a:solidFill>
                  <a:srgbClr val="FFFFFF"/>
                </a:solidFill>
              </a:defRPr>
            </a:lvl9pPr>
          </a:lstStyle>
          <a:p/>
        </p:txBody>
      </p:sp>
      <p:sp>
        <p:nvSpPr>
          <p:cNvPr id="134" name="Google Shape;134;p27"/>
          <p:cNvSpPr txBox="1"/>
          <p:nvPr>
            <p:ph idx="1" type="subTitle"/>
          </p:nvPr>
        </p:nvSpPr>
        <p:spPr>
          <a:xfrm>
            <a:off x="379875" y="793325"/>
            <a:ext cx="6464400" cy="39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FFFFFF"/>
              </a:buClr>
              <a:buSzPts val="1200"/>
              <a:buFont typeface="Raleway"/>
              <a:buNone/>
              <a:defRPr sz="1200">
                <a:solidFill>
                  <a:srgbClr val="FFFFFF"/>
                </a:solidFill>
                <a:latin typeface="Raleway"/>
                <a:ea typeface="Raleway"/>
                <a:cs typeface="Raleway"/>
                <a:sym typeface="Raleway"/>
              </a:defRPr>
            </a:lvl1pPr>
            <a:lvl2pPr lvl="1" rtl="0">
              <a:lnSpc>
                <a:spcPct val="100000"/>
              </a:lnSpc>
              <a:spcBef>
                <a:spcPts val="0"/>
              </a:spcBef>
              <a:spcAft>
                <a:spcPts val="0"/>
              </a:spcAft>
              <a:buClr>
                <a:srgbClr val="86AF15"/>
              </a:buClr>
              <a:buSzPts val="1800"/>
              <a:buNone/>
              <a:defRPr sz="1800">
                <a:solidFill>
                  <a:srgbClr val="86AF15"/>
                </a:solidFill>
              </a:defRPr>
            </a:lvl2pPr>
            <a:lvl3pPr lvl="2" rtl="0">
              <a:lnSpc>
                <a:spcPct val="100000"/>
              </a:lnSpc>
              <a:spcBef>
                <a:spcPts val="0"/>
              </a:spcBef>
              <a:spcAft>
                <a:spcPts val="0"/>
              </a:spcAft>
              <a:buClr>
                <a:srgbClr val="86AF15"/>
              </a:buClr>
              <a:buSzPts val="1800"/>
              <a:buNone/>
              <a:defRPr sz="1800">
                <a:solidFill>
                  <a:srgbClr val="86AF15"/>
                </a:solidFill>
              </a:defRPr>
            </a:lvl3pPr>
            <a:lvl4pPr lvl="3" rtl="0">
              <a:lnSpc>
                <a:spcPct val="100000"/>
              </a:lnSpc>
              <a:spcBef>
                <a:spcPts val="0"/>
              </a:spcBef>
              <a:spcAft>
                <a:spcPts val="0"/>
              </a:spcAft>
              <a:buClr>
                <a:srgbClr val="86AF15"/>
              </a:buClr>
              <a:buSzPts val="1800"/>
              <a:buNone/>
              <a:defRPr sz="1800">
                <a:solidFill>
                  <a:srgbClr val="86AF15"/>
                </a:solidFill>
              </a:defRPr>
            </a:lvl4pPr>
            <a:lvl5pPr lvl="4" rtl="0">
              <a:lnSpc>
                <a:spcPct val="100000"/>
              </a:lnSpc>
              <a:spcBef>
                <a:spcPts val="0"/>
              </a:spcBef>
              <a:spcAft>
                <a:spcPts val="0"/>
              </a:spcAft>
              <a:buClr>
                <a:srgbClr val="86AF15"/>
              </a:buClr>
              <a:buSzPts val="1800"/>
              <a:buNone/>
              <a:defRPr sz="1800">
                <a:solidFill>
                  <a:srgbClr val="86AF15"/>
                </a:solidFill>
              </a:defRPr>
            </a:lvl5pPr>
            <a:lvl6pPr lvl="5" rtl="0">
              <a:lnSpc>
                <a:spcPct val="100000"/>
              </a:lnSpc>
              <a:spcBef>
                <a:spcPts val="0"/>
              </a:spcBef>
              <a:spcAft>
                <a:spcPts val="0"/>
              </a:spcAft>
              <a:buClr>
                <a:srgbClr val="86AF15"/>
              </a:buClr>
              <a:buSzPts val="1800"/>
              <a:buNone/>
              <a:defRPr sz="1800">
                <a:solidFill>
                  <a:srgbClr val="86AF15"/>
                </a:solidFill>
              </a:defRPr>
            </a:lvl6pPr>
            <a:lvl7pPr lvl="6" rtl="0">
              <a:lnSpc>
                <a:spcPct val="100000"/>
              </a:lnSpc>
              <a:spcBef>
                <a:spcPts val="0"/>
              </a:spcBef>
              <a:spcAft>
                <a:spcPts val="0"/>
              </a:spcAft>
              <a:buClr>
                <a:srgbClr val="86AF15"/>
              </a:buClr>
              <a:buSzPts val="1800"/>
              <a:buNone/>
              <a:defRPr sz="1800">
                <a:solidFill>
                  <a:srgbClr val="86AF15"/>
                </a:solidFill>
              </a:defRPr>
            </a:lvl7pPr>
            <a:lvl8pPr lvl="7" rtl="0">
              <a:lnSpc>
                <a:spcPct val="100000"/>
              </a:lnSpc>
              <a:spcBef>
                <a:spcPts val="0"/>
              </a:spcBef>
              <a:spcAft>
                <a:spcPts val="0"/>
              </a:spcAft>
              <a:buClr>
                <a:srgbClr val="86AF15"/>
              </a:buClr>
              <a:buSzPts val="1800"/>
              <a:buNone/>
              <a:defRPr sz="1800">
                <a:solidFill>
                  <a:srgbClr val="86AF15"/>
                </a:solidFill>
              </a:defRPr>
            </a:lvl8pPr>
            <a:lvl9pPr lvl="8" rtl="0">
              <a:lnSpc>
                <a:spcPct val="100000"/>
              </a:lnSpc>
              <a:spcBef>
                <a:spcPts val="0"/>
              </a:spcBef>
              <a:spcAft>
                <a:spcPts val="0"/>
              </a:spcAft>
              <a:buClr>
                <a:srgbClr val="86AF15"/>
              </a:buClr>
              <a:buSzPts val="1800"/>
              <a:buNone/>
              <a:defRPr sz="1800">
                <a:solidFill>
                  <a:srgbClr val="86AF15"/>
                </a:solidFill>
              </a:defRPr>
            </a:lvl9pPr>
          </a:lstStyle>
          <a:p/>
        </p:txBody>
      </p:sp>
      <p:sp>
        <p:nvSpPr>
          <p:cNvPr id="135" name="Google Shape;135;p27"/>
          <p:cNvSpPr txBox="1"/>
          <p:nvPr>
            <p:ph idx="2" type="body"/>
          </p:nvPr>
        </p:nvSpPr>
        <p:spPr>
          <a:xfrm>
            <a:off x="379875" y="1452450"/>
            <a:ext cx="2045700" cy="2381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rgbClr val="FFFFFF"/>
              </a:buClr>
              <a:buSzPts val="1400"/>
              <a:buChar char="●"/>
              <a:defRPr sz="1400">
                <a:solidFill>
                  <a:srgbClr val="FFFFFF"/>
                </a:solidFill>
              </a:defRPr>
            </a:lvl1pPr>
            <a:lvl2pPr indent="-304800" lvl="1" marL="914400" rtl="0">
              <a:spcBef>
                <a:spcPts val="1600"/>
              </a:spcBef>
              <a:spcAft>
                <a:spcPts val="0"/>
              </a:spcAft>
              <a:buClr>
                <a:srgbClr val="FFFFFF"/>
              </a:buClr>
              <a:buSzPts val="1200"/>
              <a:buChar char="○"/>
              <a:defRPr sz="1200">
                <a:solidFill>
                  <a:srgbClr val="FFFFFF"/>
                </a:solidFill>
              </a:defRPr>
            </a:lvl2pPr>
            <a:lvl3pPr indent="-304800" lvl="2" marL="1371600" rtl="0">
              <a:spcBef>
                <a:spcPts val="1600"/>
              </a:spcBef>
              <a:spcAft>
                <a:spcPts val="0"/>
              </a:spcAft>
              <a:buClr>
                <a:srgbClr val="FFFFFF"/>
              </a:buClr>
              <a:buSzPts val="1200"/>
              <a:buChar char="■"/>
              <a:defRPr sz="1200">
                <a:solidFill>
                  <a:srgbClr val="FFFFFF"/>
                </a:solidFill>
              </a:defRPr>
            </a:lvl3pPr>
            <a:lvl4pPr indent="-304800" lvl="3" marL="1828800" rtl="0">
              <a:spcBef>
                <a:spcPts val="1600"/>
              </a:spcBef>
              <a:spcAft>
                <a:spcPts val="0"/>
              </a:spcAft>
              <a:buClr>
                <a:srgbClr val="FFFFFF"/>
              </a:buClr>
              <a:buSzPts val="1200"/>
              <a:buChar char="●"/>
              <a:defRPr sz="1200">
                <a:solidFill>
                  <a:srgbClr val="FFFFFF"/>
                </a:solidFill>
              </a:defRPr>
            </a:lvl4pPr>
            <a:lvl5pPr indent="-304800" lvl="4" marL="2286000" rtl="0">
              <a:spcBef>
                <a:spcPts val="1600"/>
              </a:spcBef>
              <a:spcAft>
                <a:spcPts val="0"/>
              </a:spcAft>
              <a:buClr>
                <a:srgbClr val="FFFFFF"/>
              </a:buClr>
              <a:buSzPts val="1200"/>
              <a:buChar char="○"/>
              <a:defRPr sz="1200">
                <a:solidFill>
                  <a:srgbClr val="FFFFFF"/>
                </a:solidFill>
              </a:defRPr>
            </a:lvl5pPr>
            <a:lvl6pPr indent="-304800" lvl="5" marL="2743200" rtl="0">
              <a:spcBef>
                <a:spcPts val="1600"/>
              </a:spcBef>
              <a:spcAft>
                <a:spcPts val="0"/>
              </a:spcAft>
              <a:buClr>
                <a:srgbClr val="FFFFFF"/>
              </a:buClr>
              <a:buSzPts val="1200"/>
              <a:buChar char="■"/>
              <a:defRPr sz="1200">
                <a:solidFill>
                  <a:srgbClr val="FFFFFF"/>
                </a:solidFill>
              </a:defRPr>
            </a:lvl6pPr>
            <a:lvl7pPr indent="-304800" lvl="6" marL="3200400" rtl="0">
              <a:spcBef>
                <a:spcPts val="1600"/>
              </a:spcBef>
              <a:spcAft>
                <a:spcPts val="0"/>
              </a:spcAft>
              <a:buClr>
                <a:srgbClr val="FFFFFF"/>
              </a:buClr>
              <a:buSzPts val="1200"/>
              <a:buChar char="●"/>
              <a:defRPr sz="1200">
                <a:solidFill>
                  <a:srgbClr val="FFFFFF"/>
                </a:solidFill>
              </a:defRPr>
            </a:lvl7pPr>
            <a:lvl8pPr indent="-304800" lvl="7" marL="3657600" rtl="0">
              <a:spcBef>
                <a:spcPts val="1600"/>
              </a:spcBef>
              <a:spcAft>
                <a:spcPts val="0"/>
              </a:spcAft>
              <a:buClr>
                <a:srgbClr val="FFFFFF"/>
              </a:buClr>
              <a:buSzPts val="1200"/>
              <a:buChar char="○"/>
              <a:defRPr sz="1200">
                <a:solidFill>
                  <a:srgbClr val="FFFFFF"/>
                </a:solidFill>
              </a:defRPr>
            </a:lvl8pPr>
            <a:lvl9pPr indent="-304800" lvl="8" marL="4114800" rtl="0">
              <a:spcBef>
                <a:spcPts val="1600"/>
              </a:spcBef>
              <a:spcAft>
                <a:spcPts val="1600"/>
              </a:spcAft>
              <a:buClr>
                <a:srgbClr val="FFFFFF"/>
              </a:buClr>
              <a:buSzPts val="1200"/>
              <a:buChar char="■"/>
              <a:defRPr sz="1200">
                <a:solidFill>
                  <a:srgbClr val="FFFFFF"/>
                </a:solidFill>
              </a:defRPr>
            </a:lvl9pPr>
          </a:lstStyle>
          <a:p/>
        </p:txBody>
      </p:sp>
      <p:sp>
        <p:nvSpPr>
          <p:cNvPr id="136" name="Google Shape;136;p27"/>
          <p:cNvSpPr txBox="1"/>
          <p:nvPr>
            <p:ph idx="3" type="body"/>
          </p:nvPr>
        </p:nvSpPr>
        <p:spPr>
          <a:xfrm>
            <a:off x="2513025" y="1452450"/>
            <a:ext cx="2045700" cy="2381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rgbClr val="FFFFFF"/>
              </a:buClr>
              <a:buSzPts val="1400"/>
              <a:buChar char="●"/>
              <a:defRPr sz="1400">
                <a:solidFill>
                  <a:srgbClr val="FFFFFF"/>
                </a:solidFill>
              </a:defRPr>
            </a:lvl1pPr>
            <a:lvl2pPr indent="-304800" lvl="1" marL="914400" rtl="0">
              <a:spcBef>
                <a:spcPts val="1600"/>
              </a:spcBef>
              <a:spcAft>
                <a:spcPts val="0"/>
              </a:spcAft>
              <a:buClr>
                <a:srgbClr val="FFFFFF"/>
              </a:buClr>
              <a:buSzPts val="1200"/>
              <a:buChar char="○"/>
              <a:defRPr sz="1200">
                <a:solidFill>
                  <a:srgbClr val="FFFFFF"/>
                </a:solidFill>
              </a:defRPr>
            </a:lvl2pPr>
            <a:lvl3pPr indent="-304800" lvl="2" marL="1371600" rtl="0">
              <a:spcBef>
                <a:spcPts val="1600"/>
              </a:spcBef>
              <a:spcAft>
                <a:spcPts val="0"/>
              </a:spcAft>
              <a:buClr>
                <a:srgbClr val="FFFFFF"/>
              </a:buClr>
              <a:buSzPts val="1200"/>
              <a:buChar char="■"/>
              <a:defRPr sz="1200">
                <a:solidFill>
                  <a:srgbClr val="FFFFFF"/>
                </a:solidFill>
              </a:defRPr>
            </a:lvl3pPr>
            <a:lvl4pPr indent="-304800" lvl="3" marL="1828800" rtl="0">
              <a:spcBef>
                <a:spcPts val="1600"/>
              </a:spcBef>
              <a:spcAft>
                <a:spcPts val="0"/>
              </a:spcAft>
              <a:buClr>
                <a:srgbClr val="FFFFFF"/>
              </a:buClr>
              <a:buSzPts val="1200"/>
              <a:buChar char="●"/>
              <a:defRPr sz="1200">
                <a:solidFill>
                  <a:srgbClr val="FFFFFF"/>
                </a:solidFill>
              </a:defRPr>
            </a:lvl4pPr>
            <a:lvl5pPr indent="-304800" lvl="4" marL="2286000" rtl="0">
              <a:spcBef>
                <a:spcPts val="1600"/>
              </a:spcBef>
              <a:spcAft>
                <a:spcPts val="0"/>
              </a:spcAft>
              <a:buClr>
                <a:srgbClr val="FFFFFF"/>
              </a:buClr>
              <a:buSzPts val="1200"/>
              <a:buChar char="○"/>
              <a:defRPr sz="1200">
                <a:solidFill>
                  <a:srgbClr val="FFFFFF"/>
                </a:solidFill>
              </a:defRPr>
            </a:lvl5pPr>
            <a:lvl6pPr indent="-304800" lvl="5" marL="2743200" rtl="0">
              <a:spcBef>
                <a:spcPts val="1600"/>
              </a:spcBef>
              <a:spcAft>
                <a:spcPts val="0"/>
              </a:spcAft>
              <a:buClr>
                <a:srgbClr val="FFFFFF"/>
              </a:buClr>
              <a:buSzPts val="1200"/>
              <a:buChar char="■"/>
              <a:defRPr sz="1200">
                <a:solidFill>
                  <a:srgbClr val="FFFFFF"/>
                </a:solidFill>
              </a:defRPr>
            </a:lvl6pPr>
            <a:lvl7pPr indent="-304800" lvl="6" marL="3200400" rtl="0">
              <a:spcBef>
                <a:spcPts val="1600"/>
              </a:spcBef>
              <a:spcAft>
                <a:spcPts val="0"/>
              </a:spcAft>
              <a:buClr>
                <a:srgbClr val="FFFFFF"/>
              </a:buClr>
              <a:buSzPts val="1200"/>
              <a:buChar char="●"/>
              <a:defRPr sz="1200">
                <a:solidFill>
                  <a:srgbClr val="FFFFFF"/>
                </a:solidFill>
              </a:defRPr>
            </a:lvl7pPr>
            <a:lvl8pPr indent="-304800" lvl="7" marL="3657600" rtl="0">
              <a:spcBef>
                <a:spcPts val="1600"/>
              </a:spcBef>
              <a:spcAft>
                <a:spcPts val="0"/>
              </a:spcAft>
              <a:buClr>
                <a:srgbClr val="FFFFFF"/>
              </a:buClr>
              <a:buSzPts val="1200"/>
              <a:buChar char="○"/>
              <a:defRPr sz="1200">
                <a:solidFill>
                  <a:srgbClr val="FFFFFF"/>
                </a:solidFill>
              </a:defRPr>
            </a:lvl8pPr>
            <a:lvl9pPr indent="-304800" lvl="8" marL="4114800" rtl="0">
              <a:spcBef>
                <a:spcPts val="1600"/>
              </a:spcBef>
              <a:spcAft>
                <a:spcPts val="1600"/>
              </a:spcAft>
              <a:buClr>
                <a:srgbClr val="FFFFFF"/>
              </a:buClr>
              <a:buSzPts val="1200"/>
              <a:buChar char="■"/>
              <a:defRPr sz="1200">
                <a:solidFill>
                  <a:srgbClr val="FFFFFF"/>
                </a:solidFill>
              </a:defRPr>
            </a:lvl9pPr>
          </a:lstStyle>
          <a:p/>
        </p:txBody>
      </p:sp>
      <p:sp>
        <p:nvSpPr>
          <p:cNvPr id="137" name="Google Shape;137;p27"/>
          <p:cNvSpPr txBox="1"/>
          <p:nvPr>
            <p:ph idx="4" type="body"/>
          </p:nvPr>
        </p:nvSpPr>
        <p:spPr>
          <a:xfrm>
            <a:off x="4659525" y="1452450"/>
            <a:ext cx="2045700" cy="2381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rgbClr val="FFFFFF"/>
              </a:buClr>
              <a:buSzPts val="1400"/>
              <a:buChar char="●"/>
              <a:defRPr sz="1400">
                <a:solidFill>
                  <a:srgbClr val="FFFFFF"/>
                </a:solidFill>
              </a:defRPr>
            </a:lvl1pPr>
            <a:lvl2pPr indent="-304800" lvl="1" marL="914400" rtl="0">
              <a:spcBef>
                <a:spcPts val="1600"/>
              </a:spcBef>
              <a:spcAft>
                <a:spcPts val="0"/>
              </a:spcAft>
              <a:buClr>
                <a:srgbClr val="FFFFFF"/>
              </a:buClr>
              <a:buSzPts val="1200"/>
              <a:buChar char="○"/>
              <a:defRPr sz="1200">
                <a:solidFill>
                  <a:srgbClr val="FFFFFF"/>
                </a:solidFill>
              </a:defRPr>
            </a:lvl2pPr>
            <a:lvl3pPr indent="-304800" lvl="2" marL="1371600" rtl="0">
              <a:spcBef>
                <a:spcPts val="1600"/>
              </a:spcBef>
              <a:spcAft>
                <a:spcPts val="0"/>
              </a:spcAft>
              <a:buClr>
                <a:srgbClr val="FFFFFF"/>
              </a:buClr>
              <a:buSzPts val="1200"/>
              <a:buChar char="■"/>
              <a:defRPr sz="1200">
                <a:solidFill>
                  <a:srgbClr val="FFFFFF"/>
                </a:solidFill>
              </a:defRPr>
            </a:lvl3pPr>
            <a:lvl4pPr indent="-304800" lvl="3" marL="1828800" rtl="0">
              <a:spcBef>
                <a:spcPts val="1600"/>
              </a:spcBef>
              <a:spcAft>
                <a:spcPts val="0"/>
              </a:spcAft>
              <a:buClr>
                <a:srgbClr val="FFFFFF"/>
              </a:buClr>
              <a:buSzPts val="1200"/>
              <a:buChar char="●"/>
              <a:defRPr sz="1200">
                <a:solidFill>
                  <a:srgbClr val="FFFFFF"/>
                </a:solidFill>
              </a:defRPr>
            </a:lvl4pPr>
            <a:lvl5pPr indent="-304800" lvl="4" marL="2286000" rtl="0">
              <a:spcBef>
                <a:spcPts val="1600"/>
              </a:spcBef>
              <a:spcAft>
                <a:spcPts val="0"/>
              </a:spcAft>
              <a:buClr>
                <a:srgbClr val="FFFFFF"/>
              </a:buClr>
              <a:buSzPts val="1200"/>
              <a:buChar char="○"/>
              <a:defRPr sz="1200">
                <a:solidFill>
                  <a:srgbClr val="FFFFFF"/>
                </a:solidFill>
              </a:defRPr>
            </a:lvl5pPr>
            <a:lvl6pPr indent="-304800" lvl="5" marL="2743200" rtl="0">
              <a:spcBef>
                <a:spcPts val="1600"/>
              </a:spcBef>
              <a:spcAft>
                <a:spcPts val="0"/>
              </a:spcAft>
              <a:buClr>
                <a:srgbClr val="FFFFFF"/>
              </a:buClr>
              <a:buSzPts val="1200"/>
              <a:buChar char="■"/>
              <a:defRPr sz="1200">
                <a:solidFill>
                  <a:srgbClr val="FFFFFF"/>
                </a:solidFill>
              </a:defRPr>
            </a:lvl6pPr>
            <a:lvl7pPr indent="-304800" lvl="6" marL="3200400" rtl="0">
              <a:spcBef>
                <a:spcPts val="1600"/>
              </a:spcBef>
              <a:spcAft>
                <a:spcPts val="0"/>
              </a:spcAft>
              <a:buClr>
                <a:srgbClr val="FFFFFF"/>
              </a:buClr>
              <a:buSzPts val="1200"/>
              <a:buChar char="●"/>
              <a:defRPr sz="1200">
                <a:solidFill>
                  <a:srgbClr val="FFFFFF"/>
                </a:solidFill>
              </a:defRPr>
            </a:lvl7pPr>
            <a:lvl8pPr indent="-304800" lvl="7" marL="3657600" rtl="0">
              <a:spcBef>
                <a:spcPts val="1600"/>
              </a:spcBef>
              <a:spcAft>
                <a:spcPts val="0"/>
              </a:spcAft>
              <a:buClr>
                <a:srgbClr val="FFFFFF"/>
              </a:buClr>
              <a:buSzPts val="1200"/>
              <a:buChar char="○"/>
              <a:defRPr sz="1200">
                <a:solidFill>
                  <a:srgbClr val="FFFFFF"/>
                </a:solidFill>
              </a:defRPr>
            </a:lvl8pPr>
            <a:lvl9pPr indent="-304800" lvl="8" marL="4114800" rtl="0">
              <a:spcBef>
                <a:spcPts val="1600"/>
              </a:spcBef>
              <a:spcAft>
                <a:spcPts val="1600"/>
              </a:spcAft>
              <a:buClr>
                <a:srgbClr val="FFFFFF"/>
              </a:buClr>
              <a:buSzPts val="1200"/>
              <a:buChar char="■"/>
              <a:defRPr sz="1200">
                <a:solidFill>
                  <a:srgbClr val="FFFFFF"/>
                </a:solidFill>
              </a:defRPr>
            </a:lvl9pPr>
          </a:lstStyle>
          <a:p/>
        </p:txBody>
      </p:sp>
      <p:sp>
        <p:nvSpPr>
          <p:cNvPr id="138" name="Google Shape;138;p27"/>
          <p:cNvSpPr txBox="1"/>
          <p:nvPr>
            <p:ph idx="5" type="body"/>
          </p:nvPr>
        </p:nvSpPr>
        <p:spPr>
          <a:xfrm>
            <a:off x="6792675" y="1452450"/>
            <a:ext cx="2045700" cy="2381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rgbClr val="FFFFFF"/>
              </a:buClr>
              <a:buSzPts val="1400"/>
              <a:buChar char="●"/>
              <a:defRPr sz="1400">
                <a:solidFill>
                  <a:srgbClr val="FFFFFF"/>
                </a:solidFill>
              </a:defRPr>
            </a:lvl1pPr>
            <a:lvl2pPr indent="-304800" lvl="1" marL="914400" rtl="0">
              <a:spcBef>
                <a:spcPts val="1600"/>
              </a:spcBef>
              <a:spcAft>
                <a:spcPts val="0"/>
              </a:spcAft>
              <a:buClr>
                <a:srgbClr val="FFFFFF"/>
              </a:buClr>
              <a:buSzPts val="1200"/>
              <a:buChar char="○"/>
              <a:defRPr sz="1200">
                <a:solidFill>
                  <a:srgbClr val="FFFFFF"/>
                </a:solidFill>
              </a:defRPr>
            </a:lvl2pPr>
            <a:lvl3pPr indent="-304800" lvl="2" marL="1371600" rtl="0">
              <a:spcBef>
                <a:spcPts val="1600"/>
              </a:spcBef>
              <a:spcAft>
                <a:spcPts val="0"/>
              </a:spcAft>
              <a:buClr>
                <a:srgbClr val="FFFFFF"/>
              </a:buClr>
              <a:buSzPts val="1200"/>
              <a:buChar char="■"/>
              <a:defRPr sz="1200">
                <a:solidFill>
                  <a:srgbClr val="FFFFFF"/>
                </a:solidFill>
              </a:defRPr>
            </a:lvl3pPr>
            <a:lvl4pPr indent="-304800" lvl="3" marL="1828800" rtl="0">
              <a:spcBef>
                <a:spcPts val="1600"/>
              </a:spcBef>
              <a:spcAft>
                <a:spcPts val="0"/>
              </a:spcAft>
              <a:buClr>
                <a:srgbClr val="FFFFFF"/>
              </a:buClr>
              <a:buSzPts val="1200"/>
              <a:buChar char="●"/>
              <a:defRPr sz="1200">
                <a:solidFill>
                  <a:srgbClr val="FFFFFF"/>
                </a:solidFill>
              </a:defRPr>
            </a:lvl4pPr>
            <a:lvl5pPr indent="-304800" lvl="4" marL="2286000" rtl="0">
              <a:spcBef>
                <a:spcPts val="1600"/>
              </a:spcBef>
              <a:spcAft>
                <a:spcPts val="0"/>
              </a:spcAft>
              <a:buClr>
                <a:srgbClr val="FFFFFF"/>
              </a:buClr>
              <a:buSzPts val="1200"/>
              <a:buChar char="○"/>
              <a:defRPr sz="1200">
                <a:solidFill>
                  <a:srgbClr val="FFFFFF"/>
                </a:solidFill>
              </a:defRPr>
            </a:lvl5pPr>
            <a:lvl6pPr indent="-304800" lvl="5" marL="2743200" rtl="0">
              <a:spcBef>
                <a:spcPts val="1600"/>
              </a:spcBef>
              <a:spcAft>
                <a:spcPts val="0"/>
              </a:spcAft>
              <a:buClr>
                <a:srgbClr val="FFFFFF"/>
              </a:buClr>
              <a:buSzPts val="1200"/>
              <a:buChar char="■"/>
              <a:defRPr sz="1200">
                <a:solidFill>
                  <a:srgbClr val="FFFFFF"/>
                </a:solidFill>
              </a:defRPr>
            </a:lvl6pPr>
            <a:lvl7pPr indent="-304800" lvl="6" marL="3200400" rtl="0">
              <a:spcBef>
                <a:spcPts val="1600"/>
              </a:spcBef>
              <a:spcAft>
                <a:spcPts val="0"/>
              </a:spcAft>
              <a:buClr>
                <a:srgbClr val="FFFFFF"/>
              </a:buClr>
              <a:buSzPts val="1200"/>
              <a:buChar char="●"/>
              <a:defRPr sz="1200">
                <a:solidFill>
                  <a:srgbClr val="FFFFFF"/>
                </a:solidFill>
              </a:defRPr>
            </a:lvl7pPr>
            <a:lvl8pPr indent="-304800" lvl="7" marL="3657600" rtl="0">
              <a:spcBef>
                <a:spcPts val="1600"/>
              </a:spcBef>
              <a:spcAft>
                <a:spcPts val="0"/>
              </a:spcAft>
              <a:buClr>
                <a:srgbClr val="FFFFFF"/>
              </a:buClr>
              <a:buSzPts val="1200"/>
              <a:buChar char="○"/>
              <a:defRPr sz="1200">
                <a:solidFill>
                  <a:srgbClr val="FFFFFF"/>
                </a:solidFill>
              </a:defRPr>
            </a:lvl8pPr>
            <a:lvl9pPr indent="-304800" lvl="8" marL="4114800" rtl="0">
              <a:spcBef>
                <a:spcPts val="1600"/>
              </a:spcBef>
              <a:spcAft>
                <a:spcPts val="1600"/>
              </a:spcAft>
              <a:buClr>
                <a:srgbClr val="FFFFFF"/>
              </a:buClr>
              <a:buSzPts val="1200"/>
              <a:buChar char="■"/>
              <a:defRPr sz="1200">
                <a:solidFill>
                  <a:srgbClr val="FFFFFF"/>
                </a:solidFill>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39" name="Shape 139"/>
        <p:cNvGrpSpPr/>
        <p:nvPr/>
      </p:nvGrpSpPr>
      <p:grpSpPr>
        <a:xfrm>
          <a:off x="0" y="0"/>
          <a:ext cx="0" cy="0"/>
          <a:chOff x="0" y="0"/>
          <a:chExt cx="0" cy="0"/>
        </a:xfrm>
      </p:grpSpPr>
      <p:sp>
        <p:nvSpPr>
          <p:cNvPr id="140" name="Google Shape;140;p28"/>
          <p:cNvSpPr txBox="1"/>
          <p:nvPr>
            <p:ph type="title"/>
          </p:nvPr>
        </p:nvSpPr>
        <p:spPr>
          <a:xfrm>
            <a:off x="379875" y="271150"/>
            <a:ext cx="8342100" cy="6354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FFFFF"/>
              </a:buClr>
              <a:buSzPts val="3200"/>
              <a:buNone/>
              <a:defRPr>
                <a:solidFill>
                  <a:srgbClr val="FFFFFF"/>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41" name="Google Shape;141;p28"/>
          <p:cNvSpPr txBox="1"/>
          <p:nvPr>
            <p:ph idx="1" type="subTitle"/>
          </p:nvPr>
        </p:nvSpPr>
        <p:spPr>
          <a:xfrm>
            <a:off x="379875" y="793325"/>
            <a:ext cx="6464400" cy="39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FFFFFF"/>
              </a:buClr>
              <a:buSzPts val="1200"/>
              <a:buFont typeface="Raleway"/>
              <a:buNone/>
              <a:defRPr sz="1200">
                <a:solidFill>
                  <a:srgbClr val="FFFFFF"/>
                </a:solidFill>
                <a:latin typeface="Raleway"/>
                <a:ea typeface="Raleway"/>
                <a:cs typeface="Raleway"/>
                <a:sym typeface="Raleway"/>
              </a:defRPr>
            </a:lvl1pPr>
            <a:lvl2pPr lvl="1" rtl="0">
              <a:lnSpc>
                <a:spcPct val="100000"/>
              </a:lnSpc>
              <a:spcBef>
                <a:spcPts val="0"/>
              </a:spcBef>
              <a:spcAft>
                <a:spcPts val="0"/>
              </a:spcAft>
              <a:buClr>
                <a:srgbClr val="86AF15"/>
              </a:buClr>
              <a:buSzPts val="1800"/>
              <a:buNone/>
              <a:defRPr sz="1800">
                <a:solidFill>
                  <a:srgbClr val="86AF15"/>
                </a:solidFill>
              </a:defRPr>
            </a:lvl2pPr>
            <a:lvl3pPr lvl="2" rtl="0">
              <a:lnSpc>
                <a:spcPct val="100000"/>
              </a:lnSpc>
              <a:spcBef>
                <a:spcPts val="0"/>
              </a:spcBef>
              <a:spcAft>
                <a:spcPts val="0"/>
              </a:spcAft>
              <a:buClr>
                <a:srgbClr val="86AF15"/>
              </a:buClr>
              <a:buSzPts val="1800"/>
              <a:buNone/>
              <a:defRPr sz="1800">
                <a:solidFill>
                  <a:srgbClr val="86AF15"/>
                </a:solidFill>
              </a:defRPr>
            </a:lvl3pPr>
            <a:lvl4pPr lvl="3" rtl="0">
              <a:lnSpc>
                <a:spcPct val="100000"/>
              </a:lnSpc>
              <a:spcBef>
                <a:spcPts val="0"/>
              </a:spcBef>
              <a:spcAft>
                <a:spcPts val="0"/>
              </a:spcAft>
              <a:buClr>
                <a:srgbClr val="86AF15"/>
              </a:buClr>
              <a:buSzPts val="1800"/>
              <a:buNone/>
              <a:defRPr sz="1800">
                <a:solidFill>
                  <a:srgbClr val="86AF15"/>
                </a:solidFill>
              </a:defRPr>
            </a:lvl4pPr>
            <a:lvl5pPr lvl="4" rtl="0">
              <a:lnSpc>
                <a:spcPct val="100000"/>
              </a:lnSpc>
              <a:spcBef>
                <a:spcPts val="0"/>
              </a:spcBef>
              <a:spcAft>
                <a:spcPts val="0"/>
              </a:spcAft>
              <a:buClr>
                <a:srgbClr val="86AF15"/>
              </a:buClr>
              <a:buSzPts val="1800"/>
              <a:buNone/>
              <a:defRPr sz="1800">
                <a:solidFill>
                  <a:srgbClr val="86AF15"/>
                </a:solidFill>
              </a:defRPr>
            </a:lvl5pPr>
            <a:lvl6pPr lvl="5" rtl="0">
              <a:lnSpc>
                <a:spcPct val="100000"/>
              </a:lnSpc>
              <a:spcBef>
                <a:spcPts val="0"/>
              </a:spcBef>
              <a:spcAft>
                <a:spcPts val="0"/>
              </a:spcAft>
              <a:buClr>
                <a:srgbClr val="86AF15"/>
              </a:buClr>
              <a:buSzPts val="1800"/>
              <a:buNone/>
              <a:defRPr sz="1800">
                <a:solidFill>
                  <a:srgbClr val="86AF15"/>
                </a:solidFill>
              </a:defRPr>
            </a:lvl6pPr>
            <a:lvl7pPr lvl="6" rtl="0">
              <a:lnSpc>
                <a:spcPct val="100000"/>
              </a:lnSpc>
              <a:spcBef>
                <a:spcPts val="0"/>
              </a:spcBef>
              <a:spcAft>
                <a:spcPts val="0"/>
              </a:spcAft>
              <a:buClr>
                <a:srgbClr val="86AF15"/>
              </a:buClr>
              <a:buSzPts val="1800"/>
              <a:buNone/>
              <a:defRPr sz="1800">
                <a:solidFill>
                  <a:srgbClr val="86AF15"/>
                </a:solidFill>
              </a:defRPr>
            </a:lvl7pPr>
            <a:lvl8pPr lvl="7" rtl="0">
              <a:lnSpc>
                <a:spcPct val="100000"/>
              </a:lnSpc>
              <a:spcBef>
                <a:spcPts val="0"/>
              </a:spcBef>
              <a:spcAft>
                <a:spcPts val="0"/>
              </a:spcAft>
              <a:buClr>
                <a:srgbClr val="86AF15"/>
              </a:buClr>
              <a:buSzPts val="1800"/>
              <a:buNone/>
              <a:defRPr sz="1800">
                <a:solidFill>
                  <a:srgbClr val="86AF15"/>
                </a:solidFill>
              </a:defRPr>
            </a:lvl8pPr>
            <a:lvl9pPr lvl="8" rtl="0">
              <a:lnSpc>
                <a:spcPct val="100000"/>
              </a:lnSpc>
              <a:spcBef>
                <a:spcPts val="0"/>
              </a:spcBef>
              <a:spcAft>
                <a:spcPts val="0"/>
              </a:spcAft>
              <a:buClr>
                <a:srgbClr val="86AF15"/>
              </a:buClr>
              <a:buSzPts val="1800"/>
              <a:buNone/>
              <a:defRPr sz="1800">
                <a:solidFill>
                  <a:srgbClr val="86AF15"/>
                </a:solidFill>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plit screen">
  <p:cSld name="SECTION_TITLE_AND_DESCRIPTION">
    <p:spTree>
      <p:nvGrpSpPr>
        <p:cNvPr id="142" name="Shape 142"/>
        <p:cNvGrpSpPr/>
        <p:nvPr/>
      </p:nvGrpSpPr>
      <p:grpSpPr>
        <a:xfrm>
          <a:off x="0" y="0"/>
          <a:ext cx="0" cy="0"/>
          <a:chOff x="0" y="0"/>
          <a:chExt cx="0" cy="0"/>
        </a:xfrm>
      </p:grpSpPr>
      <p:sp>
        <p:nvSpPr>
          <p:cNvPr id="143" name="Google Shape;143;p29"/>
          <p:cNvSpPr/>
          <p:nvPr/>
        </p:nvSpPr>
        <p:spPr>
          <a:xfrm>
            <a:off x="4572000" y="125"/>
            <a:ext cx="4572000" cy="5143500"/>
          </a:xfrm>
          <a:prstGeom prst="rect">
            <a:avLst/>
          </a:prstGeom>
          <a:solidFill>
            <a:srgbClr val="0494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29"/>
          <p:cNvSpPr txBox="1"/>
          <p:nvPr>
            <p:ph type="title"/>
          </p:nvPr>
        </p:nvSpPr>
        <p:spPr>
          <a:xfrm>
            <a:off x="265500" y="1397350"/>
            <a:ext cx="4045200" cy="13182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Clr>
                <a:srgbClr val="FFFFFF"/>
              </a:buClr>
              <a:buSzPts val="3200"/>
              <a:buNone/>
              <a:defRPr>
                <a:solidFill>
                  <a:srgbClr val="FFFFFF"/>
                </a:solidFill>
              </a:defRPr>
            </a:lvl1pPr>
            <a:lvl2pPr lvl="1" rtl="0">
              <a:spcBef>
                <a:spcPts val="0"/>
              </a:spcBef>
              <a:spcAft>
                <a:spcPts val="0"/>
              </a:spcAft>
              <a:buClr>
                <a:srgbClr val="FFFFFF"/>
              </a:buClr>
              <a:buSzPts val="3600"/>
              <a:buNone/>
              <a:defRPr sz="3600">
                <a:solidFill>
                  <a:srgbClr val="FFFFFF"/>
                </a:solidFill>
              </a:defRPr>
            </a:lvl2pPr>
            <a:lvl3pPr lvl="2" rtl="0">
              <a:spcBef>
                <a:spcPts val="0"/>
              </a:spcBef>
              <a:spcAft>
                <a:spcPts val="0"/>
              </a:spcAft>
              <a:buClr>
                <a:srgbClr val="FFFFFF"/>
              </a:buClr>
              <a:buSzPts val="3600"/>
              <a:buNone/>
              <a:defRPr sz="3600">
                <a:solidFill>
                  <a:srgbClr val="FFFFFF"/>
                </a:solidFill>
              </a:defRPr>
            </a:lvl3pPr>
            <a:lvl4pPr lvl="3" rtl="0">
              <a:spcBef>
                <a:spcPts val="0"/>
              </a:spcBef>
              <a:spcAft>
                <a:spcPts val="0"/>
              </a:spcAft>
              <a:buClr>
                <a:srgbClr val="FFFFFF"/>
              </a:buClr>
              <a:buSzPts val="3600"/>
              <a:buNone/>
              <a:defRPr sz="3600">
                <a:solidFill>
                  <a:srgbClr val="FFFFFF"/>
                </a:solidFill>
              </a:defRPr>
            </a:lvl4pPr>
            <a:lvl5pPr lvl="4" rtl="0">
              <a:spcBef>
                <a:spcPts val="0"/>
              </a:spcBef>
              <a:spcAft>
                <a:spcPts val="0"/>
              </a:spcAft>
              <a:buClr>
                <a:srgbClr val="FFFFFF"/>
              </a:buClr>
              <a:buSzPts val="3600"/>
              <a:buNone/>
              <a:defRPr sz="3600">
                <a:solidFill>
                  <a:srgbClr val="FFFFFF"/>
                </a:solidFill>
              </a:defRPr>
            </a:lvl5pPr>
            <a:lvl6pPr lvl="5" rtl="0">
              <a:spcBef>
                <a:spcPts val="0"/>
              </a:spcBef>
              <a:spcAft>
                <a:spcPts val="0"/>
              </a:spcAft>
              <a:buClr>
                <a:srgbClr val="FFFFFF"/>
              </a:buClr>
              <a:buSzPts val="3600"/>
              <a:buNone/>
              <a:defRPr sz="3600">
                <a:solidFill>
                  <a:srgbClr val="FFFFFF"/>
                </a:solidFill>
              </a:defRPr>
            </a:lvl6pPr>
            <a:lvl7pPr lvl="6" rtl="0">
              <a:spcBef>
                <a:spcPts val="0"/>
              </a:spcBef>
              <a:spcAft>
                <a:spcPts val="0"/>
              </a:spcAft>
              <a:buClr>
                <a:srgbClr val="FFFFFF"/>
              </a:buClr>
              <a:buSzPts val="3600"/>
              <a:buNone/>
              <a:defRPr sz="3600">
                <a:solidFill>
                  <a:srgbClr val="FFFFFF"/>
                </a:solidFill>
              </a:defRPr>
            </a:lvl7pPr>
            <a:lvl8pPr lvl="7" rtl="0">
              <a:spcBef>
                <a:spcPts val="0"/>
              </a:spcBef>
              <a:spcAft>
                <a:spcPts val="0"/>
              </a:spcAft>
              <a:buClr>
                <a:srgbClr val="FFFFFF"/>
              </a:buClr>
              <a:buSzPts val="3600"/>
              <a:buNone/>
              <a:defRPr sz="3600">
                <a:solidFill>
                  <a:srgbClr val="FFFFFF"/>
                </a:solidFill>
              </a:defRPr>
            </a:lvl8pPr>
            <a:lvl9pPr lvl="8" rtl="0">
              <a:spcBef>
                <a:spcPts val="0"/>
              </a:spcBef>
              <a:spcAft>
                <a:spcPts val="0"/>
              </a:spcAft>
              <a:buClr>
                <a:srgbClr val="FFFFFF"/>
              </a:buClr>
              <a:buSzPts val="3600"/>
              <a:buNone/>
              <a:defRPr sz="3600">
                <a:solidFill>
                  <a:srgbClr val="FFFFFF"/>
                </a:solidFill>
              </a:defRPr>
            </a:lvl9pPr>
          </a:lstStyle>
          <a:p/>
        </p:txBody>
      </p:sp>
      <p:sp>
        <p:nvSpPr>
          <p:cNvPr id="145" name="Google Shape;145;p29"/>
          <p:cNvSpPr txBox="1"/>
          <p:nvPr>
            <p:ph idx="1" type="subTitle"/>
          </p:nvPr>
        </p:nvSpPr>
        <p:spPr>
          <a:xfrm>
            <a:off x="265500" y="2735371"/>
            <a:ext cx="4045200" cy="1345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12B5EA"/>
              </a:buClr>
              <a:buSzPts val="1000"/>
              <a:buNone/>
              <a:defRPr>
                <a:solidFill>
                  <a:srgbClr val="12B5EA"/>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46" name="Google Shape;146;p29"/>
          <p:cNvSpPr txBox="1"/>
          <p:nvPr>
            <p:ph idx="2" type="body"/>
          </p:nvPr>
        </p:nvSpPr>
        <p:spPr>
          <a:xfrm>
            <a:off x="4939500" y="724200"/>
            <a:ext cx="3837000" cy="3725400"/>
          </a:xfrm>
          <a:prstGeom prst="rect">
            <a:avLst/>
          </a:prstGeom>
        </p:spPr>
        <p:txBody>
          <a:bodyPr anchorCtr="0" anchor="ctr" bIns="91425" lIns="91425" spcFirstLastPara="1" rIns="91425" wrap="square" tIns="91425">
            <a:noAutofit/>
          </a:bodyPr>
          <a:lstStyle>
            <a:lvl1pPr indent="-317500" lvl="0" marL="457200" rtl="0">
              <a:spcBef>
                <a:spcPts val="0"/>
              </a:spcBef>
              <a:spcAft>
                <a:spcPts val="0"/>
              </a:spcAft>
              <a:buClr>
                <a:srgbClr val="FFFFFF"/>
              </a:buClr>
              <a:buSzPts val="1400"/>
              <a:buChar char="●"/>
              <a:defRPr>
                <a:solidFill>
                  <a:srgbClr val="FFFFFF"/>
                </a:solidFill>
              </a:defRPr>
            </a:lvl1pPr>
            <a:lvl2pPr indent="-304800" lvl="1" marL="914400" rtl="0">
              <a:spcBef>
                <a:spcPts val="1600"/>
              </a:spcBef>
              <a:spcAft>
                <a:spcPts val="0"/>
              </a:spcAft>
              <a:buClr>
                <a:srgbClr val="FFFFFF"/>
              </a:buClr>
              <a:buSzPts val="1200"/>
              <a:buChar char="○"/>
              <a:defRPr>
                <a:solidFill>
                  <a:srgbClr val="FFFFFF"/>
                </a:solidFill>
              </a:defRPr>
            </a:lvl2pPr>
            <a:lvl3pPr indent="-304800" lvl="2" marL="1371600" rtl="0">
              <a:spcBef>
                <a:spcPts val="1600"/>
              </a:spcBef>
              <a:spcAft>
                <a:spcPts val="0"/>
              </a:spcAft>
              <a:buClr>
                <a:srgbClr val="FFFFFF"/>
              </a:buClr>
              <a:buSzPts val="1200"/>
              <a:buChar char="■"/>
              <a:defRPr>
                <a:solidFill>
                  <a:srgbClr val="FFFFFF"/>
                </a:solidFill>
              </a:defRPr>
            </a:lvl3pPr>
            <a:lvl4pPr indent="-304800" lvl="3" marL="1828800" rtl="0">
              <a:spcBef>
                <a:spcPts val="1600"/>
              </a:spcBef>
              <a:spcAft>
                <a:spcPts val="0"/>
              </a:spcAft>
              <a:buClr>
                <a:srgbClr val="FFFFFF"/>
              </a:buClr>
              <a:buSzPts val="1200"/>
              <a:buChar char="●"/>
              <a:defRPr>
                <a:solidFill>
                  <a:srgbClr val="FFFFFF"/>
                </a:solidFill>
              </a:defRPr>
            </a:lvl4pPr>
            <a:lvl5pPr indent="-304800" lvl="4" marL="2286000" rtl="0">
              <a:spcBef>
                <a:spcPts val="1600"/>
              </a:spcBef>
              <a:spcAft>
                <a:spcPts val="0"/>
              </a:spcAft>
              <a:buClr>
                <a:srgbClr val="FFFFFF"/>
              </a:buClr>
              <a:buSzPts val="1200"/>
              <a:buChar char="○"/>
              <a:defRPr>
                <a:solidFill>
                  <a:srgbClr val="FFFFFF"/>
                </a:solidFill>
              </a:defRPr>
            </a:lvl5pPr>
            <a:lvl6pPr indent="-304800" lvl="5" marL="2743200" rtl="0">
              <a:spcBef>
                <a:spcPts val="1600"/>
              </a:spcBef>
              <a:spcAft>
                <a:spcPts val="0"/>
              </a:spcAft>
              <a:buClr>
                <a:srgbClr val="FFFFFF"/>
              </a:buClr>
              <a:buSzPts val="1200"/>
              <a:buChar char="■"/>
              <a:defRPr>
                <a:solidFill>
                  <a:srgbClr val="FFFFFF"/>
                </a:solidFill>
              </a:defRPr>
            </a:lvl6pPr>
            <a:lvl7pPr indent="-304800" lvl="6" marL="3200400" rtl="0">
              <a:spcBef>
                <a:spcPts val="1600"/>
              </a:spcBef>
              <a:spcAft>
                <a:spcPts val="0"/>
              </a:spcAft>
              <a:buClr>
                <a:srgbClr val="FFFFFF"/>
              </a:buClr>
              <a:buSzPts val="1200"/>
              <a:buChar char="●"/>
              <a:defRPr>
                <a:solidFill>
                  <a:srgbClr val="FFFFFF"/>
                </a:solidFill>
              </a:defRPr>
            </a:lvl7pPr>
            <a:lvl8pPr indent="-304800" lvl="7" marL="3657600" rtl="0">
              <a:spcBef>
                <a:spcPts val="1600"/>
              </a:spcBef>
              <a:spcAft>
                <a:spcPts val="0"/>
              </a:spcAft>
              <a:buClr>
                <a:srgbClr val="FFFFFF"/>
              </a:buClr>
              <a:buSzPts val="1200"/>
              <a:buChar char="○"/>
              <a:defRPr>
                <a:solidFill>
                  <a:srgbClr val="FFFFFF"/>
                </a:solidFill>
              </a:defRPr>
            </a:lvl8pPr>
            <a:lvl9pPr indent="-304800" lvl="8" marL="4114800" rtl="0">
              <a:spcBef>
                <a:spcPts val="1600"/>
              </a:spcBef>
              <a:spcAft>
                <a:spcPts val="1600"/>
              </a:spcAft>
              <a:buClr>
                <a:srgbClr val="FFFFFF"/>
              </a:buClr>
              <a:buSzPts val="1200"/>
              <a:buChar char="■"/>
              <a:defRPr>
                <a:solidFill>
                  <a:srgbClr val="FFFFFF"/>
                </a:solidFill>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47" name="Shape 147"/>
        <p:cNvGrpSpPr/>
        <p:nvPr/>
      </p:nvGrpSpPr>
      <p:grpSpPr>
        <a:xfrm>
          <a:off x="0" y="0"/>
          <a:ext cx="0" cy="0"/>
          <a:chOff x="0" y="0"/>
          <a:chExt cx="0" cy="0"/>
        </a:xfrm>
      </p:grpSpPr>
      <p:sp>
        <p:nvSpPr>
          <p:cNvPr id="148" name="Google Shape;148;p30"/>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FFFFFF"/>
              </a:buClr>
              <a:buSzPts val="9600"/>
              <a:buFont typeface="Lato"/>
              <a:buNone/>
              <a:defRPr sz="9600">
                <a:solidFill>
                  <a:srgbClr val="FFFFFF"/>
                </a:solidFill>
                <a:latin typeface="Lato"/>
                <a:ea typeface="Lato"/>
                <a:cs typeface="Lato"/>
                <a:sym typeface="Lato"/>
              </a:defRPr>
            </a:lvl1pPr>
            <a:lvl2pPr lvl="1" rtl="0" algn="ctr">
              <a:spcBef>
                <a:spcPts val="0"/>
              </a:spcBef>
              <a:spcAft>
                <a:spcPts val="0"/>
              </a:spcAft>
              <a:buClr>
                <a:srgbClr val="FFFFFF"/>
              </a:buClr>
              <a:buSzPts val="9600"/>
              <a:buFont typeface="Lato"/>
              <a:buNone/>
              <a:defRPr sz="9600">
                <a:solidFill>
                  <a:srgbClr val="FFFFFF"/>
                </a:solidFill>
                <a:latin typeface="Lato"/>
                <a:ea typeface="Lato"/>
                <a:cs typeface="Lato"/>
                <a:sym typeface="Lato"/>
              </a:defRPr>
            </a:lvl2pPr>
            <a:lvl3pPr lvl="2" rtl="0" algn="ctr">
              <a:spcBef>
                <a:spcPts val="0"/>
              </a:spcBef>
              <a:spcAft>
                <a:spcPts val="0"/>
              </a:spcAft>
              <a:buClr>
                <a:srgbClr val="FFFFFF"/>
              </a:buClr>
              <a:buSzPts val="9600"/>
              <a:buFont typeface="Lato"/>
              <a:buNone/>
              <a:defRPr sz="9600">
                <a:solidFill>
                  <a:srgbClr val="FFFFFF"/>
                </a:solidFill>
                <a:latin typeface="Lato"/>
                <a:ea typeface="Lato"/>
                <a:cs typeface="Lato"/>
                <a:sym typeface="Lato"/>
              </a:defRPr>
            </a:lvl3pPr>
            <a:lvl4pPr lvl="3" rtl="0" algn="ctr">
              <a:spcBef>
                <a:spcPts val="0"/>
              </a:spcBef>
              <a:spcAft>
                <a:spcPts val="0"/>
              </a:spcAft>
              <a:buClr>
                <a:srgbClr val="FFFFFF"/>
              </a:buClr>
              <a:buSzPts val="9600"/>
              <a:buFont typeface="Lato"/>
              <a:buNone/>
              <a:defRPr sz="9600">
                <a:solidFill>
                  <a:srgbClr val="FFFFFF"/>
                </a:solidFill>
                <a:latin typeface="Lato"/>
                <a:ea typeface="Lato"/>
                <a:cs typeface="Lato"/>
                <a:sym typeface="Lato"/>
              </a:defRPr>
            </a:lvl4pPr>
            <a:lvl5pPr lvl="4" rtl="0" algn="ctr">
              <a:spcBef>
                <a:spcPts val="0"/>
              </a:spcBef>
              <a:spcAft>
                <a:spcPts val="0"/>
              </a:spcAft>
              <a:buClr>
                <a:srgbClr val="FFFFFF"/>
              </a:buClr>
              <a:buSzPts val="9600"/>
              <a:buFont typeface="Lato"/>
              <a:buNone/>
              <a:defRPr sz="9600">
                <a:solidFill>
                  <a:srgbClr val="FFFFFF"/>
                </a:solidFill>
                <a:latin typeface="Lato"/>
                <a:ea typeface="Lato"/>
                <a:cs typeface="Lato"/>
                <a:sym typeface="Lato"/>
              </a:defRPr>
            </a:lvl5pPr>
            <a:lvl6pPr lvl="5" rtl="0" algn="ctr">
              <a:spcBef>
                <a:spcPts val="0"/>
              </a:spcBef>
              <a:spcAft>
                <a:spcPts val="0"/>
              </a:spcAft>
              <a:buClr>
                <a:srgbClr val="FFFFFF"/>
              </a:buClr>
              <a:buSzPts val="9600"/>
              <a:buFont typeface="Lato"/>
              <a:buNone/>
              <a:defRPr sz="9600">
                <a:solidFill>
                  <a:srgbClr val="FFFFFF"/>
                </a:solidFill>
                <a:latin typeface="Lato"/>
                <a:ea typeface="Lato"/>
                <a:cs typeface="Lato"/>
                <a:sym typeface="Lato"/>
              </a:defRPr>
            </a:lvl6pPr>
            <a:lvl7pPr lvl="6" rtl="0" algn="ctr">
              <a:spcBef>
                <a:spcPts val="0"/>
              </a:spcBef>
              <a:spcAft>
                <a:spcPts val="0"/>
              </a:spcAft>
              <a:buClr>
                <a:srgbClr val="FFFFFF"/>
              </a:buClr>
              <a:buSzPts val="9600"/>
              <a:buFont typeface="Lato"/>
              <a:buNone/>
              <a:defRPr sz="9600">
                <a:solidFill>
                  <a:srgbClr val="FFFFFF"/>
                </a:solidFill>
                <a:latin typeface="Lato"/>
                <a:ea typeface="Lato"/>
                <a:cs typeface="Lato"/>
                <a:sym typeface="Lato"/>
              </a:defRPr>
            </a:lvl7pPr>
            <a:lvl8pPr lvl="7" rtl="0" algn="ctr">
              <a:spcBef>
                <a:spcPts val="0"/>
              </a:spcBef>
              <a:spcAft>
                <a:spcPts val="0"/>
              </a:spcAft>
              <a:buClr>
                <a:srgbClr val="FFFFFF"/>
              </a:buClr>
              <a:buSzPts val="9600"/>
              <a:buFont typeface="Lato"/>
              <a:buNone/>
              <a:defRPr sz="9600">
                <a:solidFill>
                  <a:srgbClr val="FFFFFF"/>
                </a:solidFill>
                <a:latin typeface="Lato"/>
                <a:ea typeface="Lato"/>
                <a:cs typeface="Lato"/>
                <a:sym typeface="Lato"/>
              </a:defRPr>
            </a:lvl8pPr>
            <a:lvl9pPr lvl="8" rtl="0" algn="ctr">
              <a:spcBef>
                <a:spcPts val="0"/>
              </a:spcBef>
              <a:spcAft>
                <a:spcPts val="0"/>
              </a:spcAft>
              <a:buClr>
                <a:srgbClr val="FFFFFF"/>
              </a:buClr>
              <a:buSzPts val="9600"/>
              <a:buFont typeface="Lato"/>
              <a:buNone/>
              <a:defRPr sz="9600">
                <a:solidFill>
                  <a:srgbClr val="FFFFFF"/>
                </a:solidFill>
                <a:latin typeface="Lato"/>
                <a:ea typeface="Lato"/>
                <a:cs typeface="Lato"/>
                <a:sym typeface="Lato"/>
              </a:defRPr>
            </a:lvl9pPr>
          </a:lstStyle>
          <a:p>
            <a:r>
              <a:t>xx%</a:t>
            </a:r>
          </a:p>
        </p:txBody>
      </p:sp>
      <p:sp>
        <p:nvSpPr>
          <p:cNvPr id="149" name="Google Shape;149;p30"/>
          <p:cNvSpPr txBox="1"/>
          <p:nvPr>
            <p:ph idx="1" type="body"/>
          </p:nvPr>
        </p:nvSpPr>
        <p:spPr>
          <a:xfrm>
            <a:off x="853950" y="2919450"/>
            <a:ext cx="7436100" cy="1071600"/>
          </a:xfrm>
          <a:prstGeom prst="rect">
            <a:avLst/>
          </a:prstGeom>
        </p:spPr>
        <p:txBody>
          <a:bodyPr anchorCtr="0" anchor="t" bIns="91425" lIns="91425" spcFirstLastPara="1" rIns="91425" wrap="square" tIns="91425">
            <a:noAutofit/>
          </a:bodyPr>
          <a:lstStyle>
            <a:lvl1pPr indent="-317500" lvl="0" marL="457200" rtl="0" algn="ctr">
              <a:spcBef>
                <a:spcPts val="0"/>
              </a:spcBef>
              <a:spcAft>
                <a:spcPts val="0"/>
              </a:spcAft>
              <a:buClr>
                <a:srgbClr val="12B5EA"/>
              </a:buClr>
              <a:buSzPts val="1400"/>
              <a:buChar char="●"/>
              <a:defRPr>
                <a:solidFill>
                  <a:srgbClr val="12B5EA"/>
                </a:solidFill>
              </a:defRPr>
            </a:lvl1pPr>
            <a:lvl2pPr indent="-304800" lvl="1" marL="914400" rtl="0" algn="ctr">
              <a:spcBef>
                <a:spcPts val="1600"/>
              </a:spcBef>
              <a:spcAft>
                <a:spcPts val="0"/>
              </a:spcAft>
              <a:buClr>
                <a:srgbClr val="12B5EA"/>
              </a:buClr>
              <a:buSzPts val="1200"/>
              <a:buChar char="○"/>
              <a:defRPr>
                <a:solidFill>
                  <a:srgbClr val="12B5EA"/>
                </a:solidFill>
              </a:defRPr>
            </a:lvl2pPr>
            <a:lvl3pPr indent="-304800" lvl="2" marL="1371600" rtl="0" algn="ctr">
              <a:spcBef>
                <a:spcPts val="1600"/>
              </a:spcBef>
              <a:spcAft>
                <a:spcPts val="0"/>
              </a:spcAft>
              <a:buClr>
                <a:srgbClr val="12B5EA"/>
              </a:buClr>
              <a:buSzPts val="1200"/>
              <a:buChar char="■"/>
              <a:defRPr>
                <a:solidFill>
                  <a:srgbClr val="12B5EA"/>
                </a:solidFill>
              </a:defRPr>
            </a:lvl3pPr>
            <a:lvl4pPr indent="-304800" lvl="3" marL="1828800" rtl="0" algn="ctr">
              <a:spcBef>
                <a:spcPts val="1600"/>
              </a:spcBef>
              <a:spcAft>
                <a:spcPts val="0"/>
              </a:spcAft>
              <a:buClr>
                <a:srgbClr val="12B5EA"/>
              </a:buClr>
              <a:buSzPts val="1200"/>
              <a:buChar char="●"/>
              <a:defRPr>
                <a:solidFill>
                  <a:srgbClr val="12B5EA"/>
                </a:solidFill>
              </a:defRPr>
            </a:lvl4pPr>
            <a:lvl5pPr indent="-304800" lvl="4" marL="2286000" rtl="0" algn="ctr">
              <a:spcBef>
                <a:spcPts val="1600"/>
              </a:spcBef>
              <a:spcAft>
                <a:spcPts val="0"/>
              </a:spcAft>
              <a:buClr>
                <a:srgbClr val="12B5EA"/>
              </a:buClr>
              <a:buSzPts val="1200"/>
              <a:buChar char="○"/>
              <a:defRPr>
                <a:solidFill>
                  <a:srgbClr val="12B5EA"/>
                </a:solidFill>
              </a:defRPr>
            </a:lvl5pPr>
            <a:lvl6pPr indent="-304800" lvl="5" marL="2743200" rtl="0" algn="ctr">
              <a:spcBef>
                <a:spcPts val="1600"/>
              </a:spcBef>
              <a:spcAft>
                <a:spcPts val="0"/>
              </a:spcAft>
              <a:buClr>
                <a:srgbClr val="12B5EA"/>
              </a:buClr>
              <a:buSzPts val="1200"/>
              <a:buChar char="■"/>
              <a:defRPr>
                <a:solidFill>
                  <a:srgbClr val="12B5EA"/>
                </a:solidFill>
              </a:defRPr>
            </a:lvl6pPr>
            <a:lvl7pPr indent="-304800" lvl="6" marL="3200400" rtl="0" algn="ctr">
              <a:spcBef>
                <a:spcPts val="1600"/>
              </a:spcBef>
              <a:spcAft>
                <a:spcPts val="0"/>
              </a:spcAft>
              <a:buClr>
                <a:srgbClr val="12B5EA"/>
              </a:buClr>
              <a:buSzPts val="1200"/>
              <a:buChar char="●"/>
              <a:defRPr>
                <a:solidFill>
                  <a:srgbClr val="12B5EA"/>
                </a:solidFill>
              </a:defRPr>
            </a:lvl7pPr>
            <a:lvl8pPr indent="-304800" lvl="7" marL="3657600" rtl="0" algn="ctr">
              <a:spcBef>
                <a:spcPts val="1600"/>
              </a:spcBef>
              <a:spcAft>
                <a:spcPts val="0"/>
              </a:spcAft>
              <a:buClr>
                <a:srgbClr val="12B5EA"/>
              </a:buClr>
              <a:buSzPts val="1200"/>
              <a:buChar char="○"/>
              <a:defRPr>
                <a:solidFill>
                  <a:srgbClr val="12B5EA"/>
                </a:solidFill>
              </a:defRPr>
            </a:lvl8pPr>
            <a:lvl9pPr indent="-304800" lvl="8" marL="4114800" rtl="0" algn="ctr">
              <a:spcBef>
                <a:spcPts val="1600"/>
              </a:spcBef>
              <a:spcAft>
                <a:spcPts val="1600"/>
              </a:spcAft>
              <a:buClr>
                <a:srgbClr val="12B5EA"/>
              </a:buClr>
              <a:buSzPts val="1200"/>
              <a:buChar char="■"/>
              <a:defRPr>
                <a:solidFill>
                  <a:srgbClr val="12B5EA"/>
                </a:solidFill>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 white" type="title">
  <p:cSld name="TITLE">
    <p:bg>
      <p:bgPr>
        <a:solidFill>
          <a:schemeClr val="lt1"/>
        </a:solidFill>
      </p:bgPr>
    </p:bg>
    <p:spTree>
      <p:nvGrpSpPr>
        <p:cNvPr id="153" name="Shape 153"/>
        <p:cNvGrpSpPr/>
        <p:nvPr/>
      </p:nvGrpSpPr>
      <p:grpSpPr>
        <a:xfrm>
          <a:off x="0" y="0"/>
          <a:ext cx="0" cy="0"/>
          <a:chOff x="0" y="0"/>
          <a:chExt cx="0" cy="0"/>
        </a:xfrm>
      </p:grpSpPr>
      <p:sp>
        <p:nvSpPr>
          <p:cNvPr id="154" name="Google Shape;154;p32"/>
          <p:cNvSpPr txBox="1"/>
          <p:nvPr>
            <p:ph idx="1" type="subTitle"/>
          </p:nvPr>
        </p:nvSpPr>
        <p:spPr>
          <a:xfrm>
            <a:off x="399300" y="2698450"/>
            <a:ext cx="8215500" cy="39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12B5EA"/>
              </a:buClr>
              <a:buSzPts val="1400"/>
              <a:buNone/>
              <a:defRPr sz="1400">
                <a:solidFill>
                  <a:srgbClr val="12B5EA"/>
                </a:solidFill>
              </a:defRPr>
            </a:lvl1pPr>
            <a:lvl2pPr lvl="1" rtl="0">
              <a:lnSpc>
                <a:spcPct val="100000"/>
              </a:lnSpc>
              <a:spcBef>
                <a:spcPts val="0"/>
              </a:spcBef>
              <a:spcAft>
                <a:spcPts val="0"/>
              </a:spcAft>
              <a:buClr>
                <a:srgbClr val="12B5EA"/>
              </a:buClr>
              <a:buSzPts val="1400"/>
              <a:buNone/>
              <a:defRPr sz="1400">
                <a:solidFill>
                  <a:srgbClr val="12B5EA"/>
                </a:solidFill>
              </a:defRPr>
            </a:lvl2pPr>
            <a:lvl3pPr lvl="2" rtl="0">
              <a:lnSpc>
                <a:spcPct val="100000"/>
              </a:lnSpc>
              <a:spcBef>
                <a:spcPts val="0"/>
              </a:spcBef>
              <a:spcAft>
                <a:spcPts val="0"/>
              </a:spcAft>
              <a:buClr>
                <a:srgbClr val="12B5EA"/>
              </a:buClr>
              <a:buSzPts val="1400"/>
              <a:buNone/>
              <a:defRPr sz="1400">
                <a:solidFill>
                  <a:srgbClr val="12B5EA"/>
                </a:solidFill>
              </a:defRPr>
            </a:lvl3pPr>
            <a:lvl4pPr lvl="3" rtl="0">
              <a:lnSpc>
                <a:spcPct val="100000"/>
              </a:lnSpc>
              <a:spcBef>
                <a:spcPts val="0"/>
              </a:spcBef>
              <a:spcAft>
                <a:spcPts val="0"/>
              </a:spcAft>
              <a:buClr>
                <a:srgbClr val="12B5EA"/>
              </a:buClr>
              <a:buSzPts val="1400"/>
              <a:buNone/>
              <a:defRPr sz="1400">
                <a:solidFill>
                  <a:srgbClr val="12B5EA"/>
                </a:solidFill>
              </a:defRPr>
            </a:lvl4pPr>
            <a:lvl5pPr lvl="4" rtl="0">
              <a:lnSpc>
                <a:spcPct val="100000"/>
              </a:lnSpc>
              <a:spcBef>
                <a:spcPts val="0"/>
              </a:spcBef>
              <a:spcAft>
                <a:spcPts val="0"/>
              </a:spcAft>
              <a:buClr>
                <a:srgbClr val="12B5EA"/>
              </a:buClr>
              <a:buSzPts val="1400"/>
              <a:buNone/>
              <a:defRPr sz="1400">
                <a:solidFill>
                  <a:srgbClr val="12B5EA"/>
                </a:solidFill>
              </a:defRPr>
            </a:lvl5pPr>
            <a:lvl6pPr lvl="5" rtl="0">
              <a:lnSpc>
                <a:spcPct val="100000"/>
              </a:lnSpc>
              <a:spcBef>
                <a:spcPts val="0"/>
              </a:spcBef>
              <a:spcAft>
                <a:spcPts val="0"/>
              </a:spcAft>
              <a:buClr>
                <a:srgbClr val="12B5EA"/>
              </a:buClr>
              <a:buSzPts val="1400"/>
              <a:buNone/>
              <a:defRPr sz="1400">
                <a:solidFill>
                  <a:srgbClr val="12B5EA"/>
                </a:solidFill>
              </a:defRPr>
            </a:lvl6pPr>
            <a:lvl7pPr lvl="6" rtl="0">
              <a:lnSpc>
                <a:spcPct val="100000"/>
              </a:lnSpc>
              <a:spcBef>
                <a:spcPts val="0"/>
              </a:spcBef>
              <a:spcAft>
                <a:spcPts val="0"/>
              </a:spcAft>
              <a:buClr>
                <a:srgbClr val="12B5EA"/>
              </a:buClr>
              <a:buSzPts val="1400"/>
              <a:buNone/>
              <a:defRPr sz="1400">
                <a:solidFill>
                  <a:srgbClr val="12B5EA"/>
                </a:solidFill>
              </a:defRPr>
            </a:lvl7pPr>
            <a:lvl8pPr lvl="7" rtl="0">
              <a:lnSpc>
                <a:spcPct val="100000"/>
              </a:lnSpc>
              <a:spcBef>
                <a:spcPts val="0"/>
              </a:spcBef>
              <a:spcAft>
                <a:spcPts val="0"/>
              </a:spcAft>
              <a:buClr>
                <a:srgbClr val="12B5EA"/>
              </a:buClr>
              <a:buSzPts val="1400"/>
              <a:buNone/>
              <a:defRPr sz="1400">
                <a:solidFill>
                  <a:srgbClr val="12B5EA"/>
                </a:solidFill>
              </a:defRPr>
            </a:lvl8pPr>
            <a:lvl9pPr lvl="8" rtl="0">
              <a:lnSpc>
                <a:spcPct val="100000"/>
              </a:lnSpc>
              <a:spcBef>
                <a:spcPts val="0"/>
              </a:spcBef>
              <a:spcAft>
                <a:spcPts val="0"/>
              </a:spcAft>
              <a:buClr>
                <a:srgbClr val="12B5EA"/>
              </a:buClr>
              <a:buSzPts val="1400"/>
              <a:buNone/>
              <a:defRPr sz="1400">
                <a:solidFill>
                  <a:srgbClr val="12B5EA"/>
                </a:solidFill>
              </a:defRPr>
            </a:lvl9pPr>
          </a:lstStyle>
          <a:p/>
        </p:txBody>
      </p:sp>
      <p:pic>
        <p:nvPicPr>
          <p:cNvPr descr="CS_rgb.jpg" id="155" name="Google Shape;155;p32"/>
          <p:cNvPicPr preferRelativeResize="0"/>
          <p:nvPr/>
        </p:nvPicPr>
        <p:blipFill rotWithShape="1">
          <a:blip r:embed="rId2">
            <a:alphaModFix/>
          </a:blip>
          <a:srcRect b="0" l="0" r="0" t="0"/>
          <a:stretch/>
        </p:blipFill>
        <p:spPr>
          <a:xfrm>
            <a:off x="8196800" y="4771275"/>
            <a:ext cx="616725" cy="183993"/>
          </a:xfrm>
          <a:prstGeom prst="rect">
            <a:avLst/>
          </a:prstGeom>
          <a:noFill/>
          <a:ln>
            <a:noFill/>
          </a:ln>
        </p:spPr>
      </p:pic>
      <p:cxnSp>
        <p:nvCxnSpPr>
          <p:cNvPr id="156" name="Google Shape;156;p32"/>
          <p:cNvCxnSpPr/>
          <p:nvPr/>
        </p:nvCxnSpPr>
        <p:spPr>
          <a:xfrm>
            <a:off x="-6000" y="4632625"/>
            <a:ext cx="9156000" cy="13200"/>
          </a:xfrm>
          <a:prstGeom prst="straightConnector1">
            <a:avLst/>
          </a:prstGeom>
          <a:noFill/>
          <a:ln cap="flat" cmpd="sng" w="19050">
            <a:solidFill>
              <a:srgbClr val="FF6F0C"/>
            </a:solidFill>
            <a:prstDash val="solid"/>
            <a:round/>
            <a:headEnd len="med" w="med" type="none"/>
            <a:tailEnd len="med" w="med" type="none"/>
          </a:ln>
        </p:spPr>
      </p:cxnSp>
      <p:sp>
        <p:nvSpPr>
          <p:cNvPr id="157" name="Google Shape;157;p32"/>
          <p:cNvSpPr txBox="1"/>
          <p:nvPr>
            <p:ph type="title"/>
          </p:nvPr>
        </p:nvSpPr>
        <p:spPr>
          <a:xfrm>
            <a:off x="371475" y="2206550"/>
            <a:ext cx="8296800" cy="5682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12B5EA"/>
              </a:buClr>
              <a:buSzPts val="3600"/>
              <a:buNone/>
              <a:defRPr sz="3600">
                <a:solidFill>
                  <a:srgbClr val="12B5EA"/>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158" name="Google Shape;158;p32"/>
          <p:cNvSpPr txBox="1"/>
          <p:nvPr>
            <p:ph idx="2" type="subTitle"/>
          </p:nvPr>
        </p:nvSpPr>
        <p:spPr>
          <a:xfrm>
            <a:off x="456075" y="4645825"/>
            <a:ext cx="4399200" cy="497700"/>
          </a:xfrm>
          <a:prstGeom prst="rect">
            <a:avLst/>
          </a:prstGeom>
          <a:noFill/>
        </p:spPr>
        <p:txBody>
          <a:bodyPr anchorCtr="0" anchor="ctr" bIns="91425" lIns="91425" spcFirstLastPara="1" rIns="91425" wrap="square" tIns="91425">
            <a:noAutofit/>
          </a:bodyPr>
          <a:lstStyle>
            <a:lvl1pPr lvl="0" rtl="0">
              <a:lnSpc>
                <a:spcPct val="100000"/>
              </a:lnSpc>
              <a:spcBef>
                <a:spcPts val="0"/>
              </a:spcBef>
              <a:spcAft>
                <a:spcPts val="0"/>
              </a:spcAft>
              <a:buClr>
                <a:srgbClr val="FF6F0C"/>
              </a:buClr>
              <a:buSzPts val="1000"/>
              <a:buNone/>
              <a:defRPr b="1" sz="1000">
                <a:solidFill>
                  <a:srgbClr val="FF6F0C"/>
                </a:solidFill>
              </a:defRPr>
            </a:lvl1pPr>
            <a:lvl2pPr lvl="1" rtl="0">
              <a:lnSpc>
                <a:spcPct val="100000"/>
              </a:lnSpc>
              <a:spcBef>
                <a:spcPts val="0"/>
              </a:spcBef>
              <a:spcAft>
                <a:spcPts val="0"/>
              </a:spcAft>
              <a:buClr>
                <a:srgbClr val="FF6F0C"/>
              </a:buClr>
              <a:buSzPts val="1800"/>
              <a:buNone/>
              <a:defRPr b="1" sz="1800">
                <a:solidFill>
                  <a:srgbClr val="FF6F0C"/>
                </a:solidFill>
              </a:defRPr>
            </a:lvl2pPr>
            <a:lvl3pPr lvl="2" rtl="0">
              <a:lnSpc>
                <a:spcPct val="100000"/>
              </a:lnSpc>
              <a:spcBef>
                <a:spcPts val="0"/>
              </a:spcBef>
              <a:spcAft>
                <a:spcPts val="0"/>
              </a:spcAft>
              <a:buClr>
                <a:srgbClr val="FF6F0C"/>
              </a:buClr>
              <a:buSzPts val="1800"/>
              <a:buNone/>
              <a:defRPr b="1" sz="1800">
                <a:solidFill>
                  <a:srgbClr val="FF6F0C"/>
                </a:solidFill>
              </a:defRPr>
            </a:lvl3pPr>
            <a:lvl4pPr lvl="3" rtl="0">
              <a:lnSpc>
                <a:spcPct val="100000"/>
              </a:lnSpc>
              <a:spcBef>
                <a:spcPts val="0"/>
              </a:spcBef>
              <a:spcAft>
                <a:spcPts val="0"/>
              </a:spcAft>
              <a:buClr>
                <a:srgbClr val="FF6F0C"/>
              </a:buClr>
              <a:buSzPts val="1800"/>
              <a:buNone/>
              <a:defRPr b="1" sz="1800">
                <a:solidFill>
                  <a:srgbClr val="FF6F0C"/>
                </a:solidFill>
              </a:defRPr>
            </a:lvl4pPr>
            <a:lvl5pPr lvl="4" rtl="0">
              <a:lnSpc>
                <a:spcPct val="100000"/>
              </a:lnSpc>
              <a:spcBef>
                <a:spcPts val="0"/>
              </a:spcBef>
              <a:spcAft>
                <a:spcPts val="0"/>
              </a:spcAft>
              <a:buClr>
                <a:srgbClr val="FF6F0C"/>
              </a:buClr>
              <a:buSzPts val="1800"/>
              <a:buNone/>
              <a:defRPr b="1" sz="1800">
                <a:solidFill>
                  <a:srgbClr val="FF6F0C"/>
                </a:solidFill>
              </a:defRPr>
            </a:lvl5pPr>
            <a:lvl6pPr lvl="5" rtl="0">
              <a:lnSpc>
                <a:spcPct val="100000"/>
              </a:lnSpc>
              <a:spcBef>
                <a:spcPts val="0"/>
              </a:spcBef>
              <a:spcAft>
                <a:spcPts val="0"/>
              </a:spcAft>
              <a:buClr>
                <a:srgbClr val="FF6F0C"/>
              </a:buClr>
              <a:buSzPts val="1800"/>
              <a:buNone/>
              <a:defRPr b="1" sz="1800">
                <a:solidFill>
                  <a:srgbClr val="FF6F0C"/>
                </a:solidFill>
              </a:defRPr>
            </a:lvl6pPr>
            <a:lvl7pPr lvl="6" rtl="0">
              <a:lnSpc>
                <a:spcPct val="100000"/>
              </a:lnSpc>
              <a:spcBef>
                <a:spcPts val="0"/>
              </a:spcBef>
              <a:spcAft>
                <a:spcPts val="0"/>
              </a:spcAft>
              <a:buClr>
                <a:srgbClr val="FF6F0C"/>
              </a:buClr>
              <a:buSzPts val="1800"/>
              <a:buNone/>
              <a:defRPr b="1" sz="1800">
                <a:solidFill>
                  <a:srgbClr val="FF6F0C"/>
                </a:solidFill>
              </a:defRPr>
            </a:lvl7pPr>
            <a:lvl8pPr lvl="7" rtl="0">
              <a:lnSpc>
                <a:spcPct val="100000"/>
              </a:lnSpc>
              <a:spcBef>
                <a:spcPts val="0"/>
              </a:spcBef>
              <a:spcAft>
                <a:spcPts val="0"/>
              </a:spcAft>
              <a:buClr>
                <a:srgbClr val="FF6F0C"/>
              </a:buClr>
              <a:buSzPts val="1800"/>
              <a:buNone/>
              <a:defRPr b="1" sz="1800">
                <a:solidFill>
                  <a:srgbClr val="FF6F0C"/>
                </a:solidFill>
              </a:defRPr>
            </a:lvl8pPr>
            <a:lvl9pPr lvl="8" rtl="0">
              <a:lnSpc>
                <a:spcPct val="100000"/>
              </a:lnSpc>
              <a:spcBef>
                <a:spcPts val="0"/>
              </a:spcBef>
              <a:spcAft>
                <a:spcPts val="0"/>
              </a:spcAft>
              <a:buClr>
                <a:srgbClr val="FF6F0C"/>
              </a:buClr>
              <a:buSzPts val="1800"/>
              <a:buNone/>
              <a:defRPr b="1" sz="1800">
                <a:solidFill>
                  <a:srgbClr val="FF6F0C"/>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 purple">
  <p:cSld name="TITLE_1_2">
    <p:bg>
      <p:bgPr>
        <a:solidFill>
          <a:srgbClr val="A50A51"/>
        </a:solidFill>
      </p:bgPr>
    </p:bg>
    <p:spTree>
      <p:nvGrpSpPr>
        <p:cNvPr id="19" name="Shape 19"/>
        <p:cNvGrpSpPr/>
        <p:nvPr/>
      </p:nvGrpSpPr>
      <p:grpSpPr>
        <a:xfrm>
          <a:off x="0" y="0"/>
          <a:ext cx="0" cy="0"/>
          <a:chOff x="0" y="0"/>
          <a:chExt cx="0" cy="0"/>
        </a:xfrm>
      </p:grpSpPr>
      <p:sp>
        <p:nvSpPr>
          <p:cNvPr id="20" name="Google Shape;20;p4"/>
          <p:cNvSpPr txBox="1"/>
          <p:nvPr>
            <p:ph idx="1" type="subTitle"/>
          </p:nvPr>
        </p:nvSpPr>
        <p:spPr>
          <a:xfrm>
            <a:off x="399300" y="2698450"/>
            <a:ext cx="8215500" cy="39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1400"/>
              <a:buNone/>
              <a:defRPr sz="1400">
                <a:solidFill>
                  <a:schemeClr val="lt1"/>
                </a:solidFill>
              </a:defRPr>
            </a:lvl1pPr>
            <a:lvl2pPr lvl="1" rtl="0">
              <a:lnSpc>
                <a:spcPct val="100000"/>
              </a:lnSpc>
              <a:spcBef>
                <a:spcPts val="0"/>
              </a:spcBef>
              <a:spcAft>
                <a:spcPts val="0"/>
              </a:spcAft>
              <a:buClr>
                <a:srgbClr val="12B5EA"/>
              </a:buClr>
              <a:buSzPts val="1400"/>
              <a:buNone/>
              <a:defRPr sz="1400">
                <a:solidFill>
                  <a:srgbClr val="12B5EA"/>
                </a:solidFill>
              </a:defRPr>
            </a:lvl2pPr>
            <a:lvl3pPr lvl="2" rtl="0">
              <a:lnSpc>
                <a:spcPct val="100000"/>
              </a:lnSpc>
              <a:spcBef>
                <a:spcPts val="0"/>
              </a:spcBef>
              <a:spcAft>
                <a:spcPts val="0"/>
              </a:spcAft>
              <a:buClr>
                <a:srgbClr val="12B5EA"/>
              </a:buClr>
              <a:buSzPts val="1400"/>
              <a:buNone/>
              <a:defRPr sz="1400">
                <a:solidFill>
                  <a:srgbClr val="12B5EA"/>
                </a:solidFill>
              </a:defRPr>
            </a:lvl3pPr>
            <a:lvl4pPr lvl="3" rtl="0">
              <a:lnSpc>
                <a:spcPct val="100000"/>
              </a:lnSpc>
              <a:spcBef>
                <a:spcPts val="0"/>
              </a:spcBef>
              <a:spcAft>
                <a:spcPts val="0"/>
              </a:spcAft>
              <a:buClr>
                <a:srgbClr val="12B5EA"/>
              </a:buClr>
              <a:buSzPts val="1400"/>
              <a:buNone/>
              <a:defRPr sz="1400">
                <a:solidFill>
                  <a:srgbClr val="12B5EA"/>
                </a:solidFill>
              </a:defRPr>
            </a:lvl4pPr>
            <a:lvl5pPr lvl="4" rtl="0">
              <a:lnSpc>
                <a:spcPct val="100000"/>
              </a:lnSpc>
              <a:spcBef>
                <a:spcPts val="0"/>
              </a:spcBef>
              <a:spcAft>
                <a:spcPts val="0"/>
              </a:spcAft>
              <a:buClr>
                <a:srgbClr val="12B5EA"/>
              </a:buClr>
              <a:buSzPts val="1400"/>
              <a:buNone/>
              <a:defRPr sz="1400">
                <a:solidFill>
                  <a:srgbClr val="12B5EA"/>
                </a:solidFill>
              </a:defRPr>
            </a:lvl5pPr>
            <a:lvl6pPr lvl="5" rtl="0">
              <a:lnSpc>
                <a:spcPct val="100000"/>
              </a:lnSpc>
              <a:spcBef>
                <a:spcPts val="0"/>
              </a:spcBef>
              <a:spcAft>
                <a:spcPts val="0"/>
              </a:spcAft>
              <a:buClr>
                <a:srgbClr val="12B5EA"/>
              </a:buClr>
              <a:buSzPts val="1400"/>
              <a:buNone/>
              <a:defRPr sz="1400">
                <a:solidFill>
                  <a:srgbClr val="12B5EA"/>
                </a:solidFill>
              </a:defRPr>
            </a:lvl6pPr>
            <a:lvl7pPr lvl="6" rtl="0">
              <a:lnSpc>
                <a:spcPct val="100000"/>
              </a:lnSpc>
              <a:spcBef>
                <a:spcPts val="0"/>
              </a:spcBef>
              <a:spcAft>
                <a:spcPts val="0"/>
              </a:spcAft>
              <a:buClr>
                <a:srgbClr val="12B5EA"/>
              </a:buClr>
              <a:buSzPts val="1400"/>
              <a:buNone/>
              <a:defRPr sz="1400">
                <a:solidFill>
                  <a:srgbClr val="12B5EA"/>
                </a:solidFill>
              </a:defRPr>
            </a:lvl7pPr>
            <a:lvl8pPr lvl="7" rtl="0">
              <a:lnSpc>
                <a:spcPct val="100000"/>
              </a:lnSpc>
              <a:spcBef>
                <a:spcPts val="0"/>
              </a:spcBef>
              <a:spcAft>
                <a:spcPts val="0"/>
              </a:spcAft>
              <a:buClr>
                <a:srgbClr val="12B5EA"/>
              </a:buClr>
              <a:buSzPts val="1400"/>
              <a:buNone/>
              <a:defRPr sz="1400">
                <a:solidFill>
                  <a:srgbClr val="12B5EA"/>
                </a:solidFill>
              </a:defRPr>
            </a:lvl8pPr>
            <a:lvl9pPr lvl="8" rtl="0">
              <a:lnSpc>
                <a:spcPct val="100000"/>
              </a:lnSpc>
              <a:spcBef>
                <a:spcPts val="0"/>
              </a:spcBef>
              <a:spcAft>
                <a:spcPts val="0"/>
              </a:spcAft>
              <a:buClr>
                <a:srgbClr val="12B5EA"/>
              </a:buClr>
              <a:buSzPts val="1400"/>
              <a:buNone/>
              <a:defRPr sz="1400">
                <a:solidFill>
                  <a:srgbClr val="12B5EA"/>
                </a:solidFill>
              </a:defRPr>
            </a:lvl9pPr>
          </a:lstStyle>
          <a:p/>
        </p:txBody>
      </p:sp>
      <p:cxnSp>
        <p:nvCxnSpPr>
          <p:cNvPr id="21" name="Google Shape;21;p4"/>
          <p:cNvCxnSpPr/>
          <p:nvPr/>
        </p:nvCxnSpPr>
        <p:spPr>
          <a:xfrm>
            <a:off x="-6000" y="4632625"/>
            <a:ext cx="9156000" cy="13200"/>
          </a:xfrm>
          <a:prstGeom prst="straightConnector1">
            <a:avLst/>
          </a:prstGeom>
          <a:noFill/>
          <a:ln cap="flat" cmpd="sng" w="19050">
            <a:solidFill>
              <a:schemeClr val="lt1"/>
            </a:solidFill>
            <a:prstDash val="solid"/>
            <a:round/>
            <a:headEnd len="med" w="med" type="none"/>
            <a:tailEnd len="med" w="med" type="none"/>
          </a:ln>
        </p:spPr>
      </p:cxnSp>
      <p:sp>
        <p:nvSpPr>
          <p:cNvPr id="22" name="Google Shape;22;p4"/>
          <p:cNvSpPr txBox="1"/>
          <p:nvPr>
            <p:ph type="title"/>
          </p:nvPr>
        </p:nvSpPr>
        <p:spPr>
          <a:xfrm>
            <a:off x="371475" y="2206550"/>
            <a:ext cx="8296800" cy="5682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pic>
        <p:nvPicPr>
          <p:cNvPr id="23" name="Google Shape;23;p4"/>
          <p:cNvPicPr preferRelativeResize="0"/>
          <p:nvPr/>
        </p:nvPicPr>
        <p:blipFill>
          <a:blip r:embed="rId2">
            <a:alphaModFix/>
          </a:blip>
          <a:stretch>
            <a:fillRect/>
          </a:stretch>
        </p:blipFill>
        <p:spPr>
          <a:xfrm>
            <a:off x="371473" y="4691725"/>
            <a:ext cx="385200" cy="393601"/>
          </a:xfrm>
          <a:prstGeom prst="rect">
            <a:avLst/>
          </a:prstGeom>
          <a:noFill/>
          <a:ln>
            <a:noFill/>
          </a:ln>
        </p:spPr>
      </p:pic>
      <p:pic>
        <p:nvPicPr>
          <p:cNvPr descr="CS_reverse.png" id="24" name="Google Shape;24;p4"/>
          <p:cNvPicPr preferRelativeResize="0"/>
          <p:nvPr/>
        </p:nvPicPr>
        <p:blipFill>
          <a:blip r:embed="rId3">
            <a:alphaModFix/>
          </a:blip>
          <a:stretch>
            <a:fillRect/>
          </a:stretch>
        </p:blipFill>
        <p:spPr>
          <a:xfrm>
            <a:off x="8043225" y="4766700"/>
            <a:ext cx="816651" cy="243650"/>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 orange">
  <p:cSld name="TITLE_1">
    <p:bg>
      <p:bgPr>
        <a:solidFill>
          <a:srgbClr val="FF6F0C"/>
        </a:solidFill>
      </p:bgPr>
    </p:bg>
    <p:spTree>
      <p:nvGrpSpPr>
        <p:cNvPr id="159" name="Shape 159"/>
        <p:cNvGrpSpPr/>
        <p:nvPr/>
      </p:nvGrpSpPr>
      <p:grpSpPr>
        <a:xfrm>
          <a:off x="0" y="0"/>
          <a:ext cx="0" cy="0"/>
          <a:chOff x="0" y="0"/>
          <a:chExt cx="0" cy="0"/>
        </a:xfrm>
      </p:grpSpPr>
      <p:sp>
        <p:nvSpPr>
          <p:cNvPr id="160" name="Google Shape;160;p33"/>
          <p:cNvSpPr txBox="1"/>
          <p:nvPr>
            <p:ph idx="1" type="subTitle"/>
          </p:nvPr>
        </p:nvSpPr>
        <p:spPr>
          <a:xfrm>
            <a:off x="399300" y="2698450"/>
            <a:ext cx="8215500" cy="39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1400"/>
              <a:buNone/>
              <a:defRPr sz="1400">
                <a:solidFill>
                  <a:schemeClr val="lt1"/>
                </a:solidFill>
              </a:defRPr>
            </a:lvl1pPr>
            <a:lvl2pPr lvl="1" rtl="0">
              <a:lnSpc>
                <a:spcPct val="100000"/>
              </a:lnSpc>
              <a:spcBef>
                <a:spcPts val="0"/>
              </a:spcBef>
              <a:spcAft>
                <a:spcPts val="0"/>
              </a:spcAft>
              <a:buClr>
                <a:srgbClr val="12B5EA"/>
              </a:buClr>
              <a:buSzPts val="1400"/>
              <a:buNone/>
              <a:defRPr sz="1400">
                <a:solidFill>
                  <a:srgbClr val="12B5EA"/>
                </a:solidFill>
              </a:defRPr>
            </a:lvl2pPr>
            <a:lvl3pPr lvl="2" rtl="0">
              <a:lnSpc>
                <a:spcPct val="100000"/>
              </a:lnSpc>
              <a:spcBef>
                <a:spcPts val="0"/>
              </a:spcBef>
              <a:spcAft>
                <a:spcPts val="0"/>
              </a:spcAft>
              <a:buClr>
                <a:srgbClr val="12B5EA"/>
              </a:buClr>
              <a:buSzPts val="1400"/>
              <a:buNone/>
              <a:defRPr sz="1400">
                <a:solidFill>
                  <a:srgbClr val="12B5EA"/>
                </a:solidFill>
              </a:defRPr>
            </a:lvl3pPr>
            <a:lvl4pPr lvl="3" rtl="0">
              <a:lnSpc>
                <a:spcPct val="100000"/>
              </a:lnSpc>
              <a:spcBef>
                <a:spcPts val="0"/>
              </a:spcBef>
              <a:spcAft>
                <a:spcPts val="0"/>
              </a:spcAft>
              <a:buClr>
                <a:srgbClr val="12B5EA"/>
              </a:buClr>
              <a:buSzPts val="1400"/>
              <a:buNone/>
              <a:defRPr sz="1400">
                <a:solidFill>
                  <a:srgbClr val="12B5EA"/>
                </a:solidFill>
              </a:defRPr>
            </a:lvl4pPr>
            <a:lvl5pPr lvl="4" rtl="0">
              <a:lnSpc>
                <a:spcPct val="100000"/>
              </a:lnSpc>
              <a:spcBef>
                <a:spcPts val="0"/>
              </a:spcBef>
              <a:spcAft>
                <a:spcPts val="0"/>
              </a:spcAft>
              <a:buClr>
                <a:srgbClr val="12B5EA"/>
              </a:buClr>
              <a:buSzPts val="1400"/>
              <a:buNone/>
              <a:defRPr sz="1400">
                <a:solidFill>
                  <a:srgbClr val="12B5EA"/>
                </a:solidFill>
              </a:defRPr>
            </a:lvl5pPr>
            <a:lvl6pPr lvl="5" rtl="0">
              <a:lnSpc>
                <a:spcPct val="100000"/>
              </a:lnSpc>
              <a:spcBef>
                <a:spcPts val="0"/>
              </a:spcBef>
              <a:spcAft>
                <a:spcPts val="0"/>
              </a:spcAft>
              <a:buClr>
                <a:srgbClr val="12B5EA"/>
              </a:buClr>
              <a:buSzPts val="1400"/>
              <a:buNone/>
              <a:defRPr sz="1400">
                <a:solidFill>
                  <a:srgbClr val="12B5EA"/>
                </a:solidFill>
              </a:defRPr>
            </a:lvl6pPr>
            <a:lvl7pPr lvl="6" rtl="0">
              <a:lnSpc>
                <a:spcPct val="100000"/>
              </a:lnSpc>
              <a:spcBef>
                <a:spcPts val="0"/>
              </a:spcBef>
              <a:spcAft>
                <a:spcPts val="0"/>
              </a:spcAft>
              <a:buClr>
                <a:srgbClr val="12B5EA"/>
              </a:buClr>
              <a:buSzPts val="1400"/>
              <a:buNone/>
              <a:defRPr sz="1400">
                <a:solidFill>
                  <a:srgbClr val="12B5EA"/>
                </a:solidFill>
              </a:defRPr>
            </a:lvl7pPr>
            <a:lvl8pPr lvl="7" rtl="0">
              <a:lnSpc>
                <a:spcPct val="100000"/>
              </a:lnSpc>
              <a:spcBef>
                <a:spcPts val="0"/>
              </a:spcBef>
              <a:spcAft>
                <a:spcPts val="0"/>
              </a:spcAft>
              <a:buClr>
                <a:srgbClr val="12B5EA"/>
              </a:buClr>
              <a:buSzPts val="1400"/>
              <a:buNone/>
              <a:defRPr sz="1400">
                <a:solidFill>
                  <a:srgbClr val="12B5EA"/>
                </a:solidFill>
              </a:defRPr>
            </a:lvl8pPr>
            <a:lvl9pPr lvl="8" rtl="0">
              <a:lnSpc>
                <a:spcPct val="100000"/>
              </a:lnSpc>
              <a:spcBef>
                <a:spcPts val="0"/>
              </a:spcBef>
              <a:spcAft>
                <a:spcPts val="0"/>
              </a:spcAft>
              <a:buClr>
                <a:srgbClr val="12B5EA"/>
              </a:buClr>
              <a:buSzPts val="1400"/>
              <a:buNone/>
              <a:defRPr sz="1400">
                <a:solidFill>
                  <a:srgbClr val="12B5EA"/>
                </a:solidFill>
              </a:defRPr>
            </a:lvl9pPr>
          </a:lstStyle>
          <a:p/>
        </p:txBody>
      </p:sp>
      <p:cxnSp>
        <p:nvCxnSpPr>
          <p:cNvPr id="161" name="Google Shape;161;p33"/>
          <p:cNvCxnSpPr/>
          <p:nvPr/>
        </p:nvCxnSpPr>
        <p:spPr>
          <a:xfrm>
            <a:off x="-6000" y="4632625"/>
            <a:ext cx="9156000" cy="13200"/>
          </a:xfrm>
          <a:prstGeom prst="straightConnector1">
            <a:avLst/>
          </a:prstGeom>
          <a:noFill/>
          <a:ln cap="flat" cmpd="sng" w="19050">
            <a:solidFill>
              <a:schemeClr val="lt1"/>
            </a:solidFill>
            <a:prstDash val="solid"/>
            <a:round/>
            <a:headEnd len="med" w="med" type="none"/>
            <a:tailEnd len="med" w="med" type="none"/>
          </a:ln>
        </p:spPr>
      </p:cxnSp>
      <p:sp>
        <p:nvSpPr>
          <p:cNvPr id="162" name="Google Shape;162;p33"/>
          <p:cNvSpPr txBox="1"/>
          <p:nvPr>
            <p:ph type="title"/>
          </p:nvPr>
        </p:nvSpPr>
        <p:spPr>
          <a:xfrm>
            <a:off x="371475" y="2206550"/>
            <a:ext cx="8296800" cy="5682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163" name="Google Shape;163;p33"/>
          <p:cNvSpPr txBox="1"/>
          <p:nvPr>
            <p:ph idx="2" type="subTitle"/>
          </p:nvPr>
        </p:nvSpPr>
        <p:spPr>
          <a:xfrm>
            <a:off x="456075" y="4645825"/>
            <a:ext cx="4399200" cy="497700"/>
          </a:xfrm>
          <a:prstGeom prst="rect">
            <a:avLst/>
          </a:prstGeom>
          <a:noFill/>
        </p:spPr>
        <p:txBody>
          <a:bodyPr anchorCtr="0" anchor="ctr" bIns="91425" lIns="91425" spcFirstLastPara="1" rIns="91425" wrap="square" tIns="91425">
            <a:noAutofit/>
          </a:bodyPr>
          <a:lstStyle>
            <a:lvl1pPr lvl="0" rtl="0">
              <a:lnSpc>
                <a:spcPct val="100000"/>
              </a:lnSpc>
              <a:spcBef>
                <a:spcPts val="0"/>
              </a:spcBef>
              <a:spcAft>
                <a:spcPts val="0"/>
              </a:spcAft>
              <a:buClr>
                <a:schemeClr val="lt1"/>
              </a:buClr>
              <a:buSzPts val="1000"/>
              <a:buNone/>
              <a:defRPr b="1" sz="1000">
                <a:solidFill>
                  <a:schemeClr val="lt1"/>
                </a:solidFill>
              </a:defRPr>
            </a:lvl1pPr>
            <a:lvl2pPr lvl="1" rtl="0">
              <a:lnSpc>
                <a:spcPct val="100000"/>
              </a:lnSpc>
              <a:spcBef>
                <a:spcPts val="0"/>
              </a:spcBef>
              <a:spcAft>
                <a:spcPts val="0"/>
              </a:spcAft>
              <a:buClr>
                <a:schemeClr val="lt1"/>
              </a:buClr>
              <a:buSzPts val="1800"/>
              <a:buNone/>
              <a:defRPr b="1" sz="1800">
                <a:solidFill>
                  <a:schemeClr val="lt1"/>
                </a:solidFill>
              </a:defRPr>
            </a:lvl2pPr>
            <a:lvl3pPr lvl="2" rtl="0">
              <a:lnSpc>
                <a:spcPct val="100000"/>
              </a:lnSpc>
              <a:spcBef>
                <a:spcPts val="0"/>
              </a:spcBef>
              <a:spcAft>
                <a:spcPts val="0"/>
              </a:spcAft>
              <a:buClr>
                <a:schemeClr val="lt1"/>
              </a:buClr>
              <a:buSzPts val="1800"/>
              <a:buNone/>
              <a:defRPr b="1" sz="1800">
                <a:solidFill>
                  <a:schemeClr val="lt1"/>
                </a:solidFill>
              </a:defRPr>
            </a:lvl3pPr>
            <a:lvl4pPr lvl="3" rtl="0">
              <a:lnSpc>
                <a:spcPct val="100000"/>
              </a:lnSpc>
              <a:spcBef>
                <a:spcPts val="0"/>
              </a:spcBef>
              <a:spcAft>
                <a:spcPts val="0"/>
              </a:spcAft>
              <a:buClr>
                <a:schemeClr val="lt1"/>
              </a:buClr>
              <a:buSzPts val="1800"/>
              <a:buNone/>
              <a:defRPr b="1" sz="1800">
                <a:solidFill>
                  <a:schemeClr val="lt1"/>
                </a:solidFill>
              </a:defRPr>
            </a:lvl4pPr>
            <a:lvl5pPr lvl="4" rtl="0">
              <a:lnSpc>
                <a:spcPct val="100000"/>
              </a:lnSpc>
              <a:spcBef>
                <a:spcPts val="0"/>
              </a:spcBef>
              <a:spcAft>
                <a:spcPts val="0"/>
              </a:spcAft>
              <a:buClr>
                <a:schemeClr val="lt1"/>
              </a:buClr>
              <a:buSzPts val="1800"/>
              <a:buNone/>
              <a:defRPr b="1" sz="1800">
                <a:solidFill>
                  <a:schemeClr val="lt1"/>
                </a:solidFill>
              </a:defRPr>
            </a:lvl5pPr>
            <a:lvl6pPr lvl="5" rtl="0">
              <a:lnSpc>
                <a:spcPct val="100000"/>
              </a:lnSpc>
              <a:spcBef>
                <a:spcPts val="0"/>
              </a:spcBef>
              <a:spcAft>
                <a:spcPts val="0"/>
              </a:spcAft>
              <a:buClr>
                <a:schemeClr val="lt1"/>
              </a:buClr>
              <a:buSzPts val="1800"/>
              <a:buNone/>
              <a:defRPr b="1" sz="1800">
                <a:solidFill>
                  <a:schemeClr val="lt1"/>
                </a:solidFill>
              </a:defRPr>
            </a:lvl6pPr>
            <a:lvl7pPr lvl="6" rtl="0">
              <a:lnSpc>
                <a:spcPct val="100000"/>
              </a:lnSpc>
              <a:spcBef>
                <a:spcPts val="0"/>
              </a:spcBef>
              <a:spcAft>
                <a:spcPts val="0"/>
              </a:spcAft>
              <a:buClr>
                <a:schemeClr val="lt1"/>
              </a:buClr>
              <a:buSzPts val="1800"/>
              <a:buNone/>
              <a:defRPr b="1" sz="1800">
                <a:solidFill>
                  <a:schemeClr val="lt1"/>
                </a:solidFill>
              </a:defRPr>
            </a:lvl7pPr>
            <a:lvl8pPr lvl="7" rtl="0">
              <a:lnSpc>
                <a:spcPct val="100000"/>
              </a:lnSpc>
              <a:spcBef>
                <a:spcPts val="0"/>
              </a:spcBef>
              <a:spcAft>
                <a:spcPts val="0"/>
              </a:spcAft>
              <a:buClr>
                <a:schemeClr val="lt1"/>
              </a:buClr>
              <a:buSzPts val="1800"/>
              <a:buNone/>
              <a:defRPr b="1" sz="1800">
                <a:solidFill>
                  <a:schemeClr val="lt1"/>
                </a:solidFill>
              </a:defRPr>
            </a:lvl8pPr>
            <a:lvl9pPr lvl="8" rtl="0">
              <a:lnSpc>
                <a:spcPct val="100000"/>
              </a:lnSpc>
              <a:spcBef>
                <a:spcPts val="0"/>
              </a:spcBef>
              <a:spcAft>
                <a:spcPts val="0"/>
              </a:spcAft>
              <a:buClr>
                <a:schemeClr val="lt1"/>
              </a:buClr>
              <a:buSzPts val="1800"/>
              <a:buNone/>
              <a:defRPr b="1" sz="1800">
                <a:solidFill>
                  <a:schemeClr val="lt1"/>
                </a:solidFill>
              </a:defRPr>
            </a:lvl9pPr>
          </a:lstStyle>
          <a:p/>
        </p:txBody>
      </p:sp>
      <p:pic>
        <p:nvPicPr>
          <p:cNvPr descr="CS_reverse.png" id="164" name="Google Shape;164;p33"/>
          <p:cNvPicPr preferRelativeResize="0"/>
          <p:nvPr/>
        </p:nvPicPr>
        <p:blipFill>
          <a:blip r:embed="rId2">
            <a:alphaModFix/>
          </a:blip>
          <a:stretch>
            <a:fillRect/>
          </a:stretch>
        </p:blipFill>
        <p:spPr>
          <a:xfrm>
            <a:off x="8287250" y="4782000"/>
            <a:ext cx="755226" cy="225325"/>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 green">
  <p:cSld name="TITLE_1_2">
    <p:bg>
      <p:bgPr>
        <a:solidFill>
          <a:srgbClr val="86AF15"/>
        </a:solidFill>
      </p:bgPr>
    </p:bg>
    <p:spTree>
      <p:nvGrpSpPr>
        <p:cNvPr id="165" name="Shape 165"/>
        <p:cNvGrpSpPr/>
        <p:nvPr/>
      </p:nvGrpSpPr>
      <p:grpSpPr>
        <a:xfrm>
          <a:off x="0" y="0"/>
          <a:ext cx="0" cy="0"/>
          <a:chOff x="0" y="0"/>
          <a:chExt cx="0" cy="0"/>
        </a:xfrm>
      </p:grpSpPr>
      <p:sp>
        <p:nvSpPr>
          <p:cNvPr id="166" name="Google Shape;166;p34"/>
          <p:cNvSpPr txBox="1"/>
          <p:nvPr>
            <p:ph idx="1" type="subTitle"/>
          </p:nvPr>
        </p:nvSpPr>
        <p:spPr>
          <a:xfrm>
            <a:off x="399300" y="2698450"/>
            <a:ext cx="8215500" cy="39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1400"/>
              <a:buNone/>
              <a:defRPr sz="1400">
                <a:solidFill>
                  <a:schemeClr val="lt1"/>
                </a:solidFill>
              </a:defRPr>
            </a:lvl1pPr>
            <a:lvl2pPr lvl="1" rtl="0">
              <a:lnSpc>
                <a:spcPct val="100000"/>
              </a:lnSpc>
              <a:spcBef>
                <a:spcPts val="0"/>
              </a:spcBef>
              <a:spcAft>
                <a:spcPts val="0"/>
              </a:spcAft>
              <a:buClr>
                <a:srgbClr val="12B5EA"/>
              </a:buClr>
              <a:buSzPts val="1400"/>
              <a:buNone/>
              <a:defRPr sz="1400">
                <a:solidFill>
                  <a:srgbClr val="12B5EA"/>
                </a:solidFill>
              </a:defRPr>
            </a:lvl2pPr>
            <a:lvl3pPr lvl="2" rtl="0">
              <a:lnSpc>
                <a:spcPct val="100000"/>
              </a:lnSpc>
              <a:spcBef>
                <a:spcPts val="0"/>
              </a:spcBef>
              <a:spcAft>
                <a:spcPts val="0"/>
              </a:spcAft>
              <a:buClr>
                <a:srgbClr val="12B5EA"/>
              </a:buClr>
              <a:buSzPts val="1400"/>
              <a:buNone/>
              <a:defRPr sz="1400">
                <a:solidFill>
                  <a:srgbClr val="12B5EA"/>
                </a:solidFill>
              </a:defRPr>
            </a:lvl3pPr>
            <a:lvl4pPr lvl="3" rtl="0">
              <a:lnSpc>
                <a:spcPct val="100000"/>
              </a:lnSpc>
              <a:spcBef>
                <a:spcPts val="0"/>
              </a:spcBef>
              <a:spcAft>
                <a:spcPts val="0"/>
              </a:spcAft>
              <a:buClr>
                <a:srgbClr val="12B5EA"/>
              </a:buClr>
              <a:buSzPts val="1400"/>
              <a:buNone/>
              <a:defRPr sz="1400">
                <a:solidFill>
                  <a:srgbClr val="12B5EA"/>
                </a:solidFill>
              </a:defRPr>
            </a:lvl4pPr>
            <a:lvl5pPr lvl="4" rtl="0">
              <a:lnSpc>
                <a:spcPct val="100000"/>
              </a:lnSpc>
              <a:spcBef>
                <a:spcPts val="0"/>
              </a:spcBef>
              <a:spcAft>
                <a:spcPts val="0"/>
              </a:spcAft>
              <a:buClr>
                <a:srgbClr val="12B5EA"/>
              </a:buClr>
              <a:buSzPts val="1400"/>
              <a:buNone/>
              <a:defRPr sz="1400">
                <a:solidFill>
                  <a:srgbClr val="12B5EA"/>
                </a:solidFill>
              </a:defRPr>
            </a:lvl5pPr>
            <a:lvl6pPr lvl="5" rtl="0">
              <a:lnSpc>
                <a:spcPct val="100000"/>
              </a:lnSpc>
              <a:spcBef>
                <a:spcPts val="0"/>
              </a:spcBef>
              <a:spcAft>
                <a:spcPts val="0"/>
              </a:spcAft>
              <a:buClr>
                <a:srgbClr val="12B5EA"/>
              </a:buClr>
              <a:buSzPts val="1400"/>
              <a:buNone/>
              <a:defRPr sz="1400">
                <a:solidFill>
                  <a:srgbClr val="12B5EA"/>
                </a:solidFill>
              </a:defRPr>
            </a:lvl6pPr>
            <a:lvl7pPr lvl="6" rtl="0">
              <a:lnSpc>
                <a:spcPct val="100000"/>
              </a:lnSpc>
              <a:spcBef>
                <a:spcPts val="0"/>
              </a:spcBef>
              <a:spcAft>
                <a:spcPts val="0"/>
              </a:spcAft>
              <a:buClr>
                <a:srgbClr val="12B5EA"/>
              </a:buClr>
              <a:buSzPts val="1400"/>
              <a:buNone/>
              <a:defRPr sz="1400">
                <a:solidFill>
                  <a:srgbClr val="12B5EA"/>
                </a:solidFill>
              </a:defRPr>
            </a:lvl7pPr>
            <a:lvl8pPr lvl="7" rtl="0">
              <a:lnSpc>
                <a:spcPct val="100000"/>
              </a:lnSpc>
              <a:spcBef>
                <a:spcPts val="0"/>
              </a:spcBef>
              <a:spcAft>
                <a:spcPts val="0"/>
              </a:spcAft>
              <a:buClr>
                <a:srgbClr val="12B5EA"/>
              </a:buClr>
              <a:buSzPts val="1400"/>
              <a:buNone/>
              <a:defRPr sz="1400">
                <a:solidFill>
                  <a:srgbClr val="12B5EA"/>
                </a:solidFill>
              </a:defRPr>
            </a:lvl8pPr>
            <a:lvl9pPr lvl="8" rtl="0">
              <a:lnSpc>
                <a:spcPct val="100000"/>
              </a:lnSpc>
              <a:spcBef>
                <a:spcPts val="0"/>
              </a:spcBef>
              <a:spcAft>
                <a:spcPts val="0"/>
              </a:spcAft>
              <a:buClr>
                <a:srgbClr val="12B5EA"/>
              </a:buClr>
              <a:buSzPts val="1400"/>
              <a:buNone/>
              <a:defRPr sz="1400">
                <a:solidFill>
                  <a:srgbClr val="12B5EA"/>
                </a:solidFill>
              </a:defRPr>
            </a:lvl9pPr>
          </a:lstStyle>
          <a:p/>
        </p:txBody>
      </p:sp>
      <p:cxnSp>
        <p:nvCxnSpPr>
          <p:cNvPr id="167" name="Google Shape;167;p34"/>
          <p:cNvCxnSpPr/>
          <p:nvPr/>
        </p:nvCxnSpPr>
        <p:spPr>
          <a:xfrm>
            <a:off x="-6000" y="4632625"/>
            <a:ext cx="9156000" cy="13200"/>
          </a:xfrm>
          <a:prstGeom prst="straightConnector1">
            <a:avLst/>
          </a:prstGeom>
          <a:noFill/>
          <a:ln cap="flat" cmpd="sng" w="19050">
            <a:solidFill>
              <a:schemeClr val="lt1"/>
            </a:solidFill>
            <a:prstDash val="solid"/>
            <a:round/>
            <a:headEnd len="med" w="med" type="none"/>
            <a:tailEnd len="med" w="med" type="none"/>
          </a:ln>
        </p:spPr>
      </p:cxnSp>
      <p:sp>
        <p:nvSpPr>
          <p:cNvPr id="168" name="Google Shape;168;p34"/>
          <p:cNvSpPr txBox="1"/>
          <p:nvPr>
            <p:ph type="title"/>
          </p:nvPr>
        </p:nvSpPr>
        <p:spPr>
          <a:xfrm>
            <a:off x="371475" y="2206550"/>
            <a:ext cx="8296800" cy="5682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169" name="Google Shape;169;p34"/>
          <p:cNvSpPr txBox="1"/>
          <p:nvPr>
            <p:ph idx="2" type="subTitle"/>
          </p:nvPr>
        </p:nvSpPr>
        <p:spPr>
          <a:xfrm>
            <a:off x="456075" y="4645825"/>
            <a:ext cx="4399200" cy="497700"/>
          </a:xfrm>
          <a:prstGeom prst="rect">
            <a:avLst/>
          </a:prstGeom>
          <a:noFill/>
        </p:spPr>
        <p:txBody>
          <a:bodyPr anchorCtr="0" anchor="ctr" bIns="91425" lIns="91425" spcFirstLastPara="1" rIns="91425" wrap="square" tIns="91425">
            <a:noAutofit/>
          </a:bodyPr>
          <a:lstStyle>
            <a:lvl1pPr lvl="0" rtl="0">
              <a:lnSpc>
                <a:spcPct val="100000"/>
              </a:lnSpc>
              <a:spcBef>
                <a:spcPts val="0"/>
              </a:spcBef>
              <a:spcAft>
                <a:spcPts val="0"/>
              </a:spcAft>
              <a:buClr>
                <a:schemeClr val="lt1"/>
              </a:buClr>
              <a:buSzPts val="1000"/>
              <a:buNone/>
              <a:defRPr b="1" sz="1000">
                <a:solidFill>
                  <a:schemeClr val="lt1"/>
                </a:solidFill>
              </a:defRPr>
            </a:lvl1pPr>
            <a:lvl2pPr lvl="1" rtl="0">
              <a:lnSpc>
                <a:spcPct val="100000"/>
              </a:lnSpc>
              <a:spcBef>
                <a:spcPts val="0"/>
              </a:spcBef>
              <a:spcAft>
                <a:spcPts val="0"/>
              </a:spcAft>
              <a:buClr>
                <a:schemeClr val="lt1"/>
              </a:buClr>
              <a:buSzPts val="1800"/>
              <a:buNone/>
              <a:defRPr b="1" sz="1800">
                <a:solidFill>
                  <a:schemeClr val="lt1"/>
                </a:solidFill>
              </a:defRPr>
            </a:lvl2pPr>
            <a:lvl3pPr lvl="2" rtl="0">
              <a:lnSpc>
                <a:spcPct val="100000"/>
              </a:lnSpc>
              <a:spcBef>
                <a:spcPts val="0"/>
              </a:spcBef>
              <a:spcAft>
                <a:spcPts val="0"/>
              </a:spcAft>
              <a:buClr>
                <a:schemeClr val="lt1"/>
              </a:buClr>
              <a:buSzPts val="1800"/>
              <a:buNone/>
              <a:defRPr b="1" sz="1800">
                <a:solidFill>
                  <a:schemeClr val="lt1"/>
                </a:solidFill>
              </a:defRPr>
            </a:lvl3pPr>
            <a:lvl4pPr lvl="3" rtl="0">
              <a:lnSpc>
                <a:spcPct val="100000"/>
              </a:lnSpc>
              <a:spcBef>
                <a:spcPts val="0"/>
              </a:spcBef>
              <a:spcAft>
                <a:spcPts val="0"/>
              </a:spcAft>
              <a:buClr>
                <a:schemeClr val="lt1"/>
              </a:buClr>
              <a:buSzPts val="1800"/>
              <a:buNone/>
              <a:defRPr b="1" sz="1800">
                <a:solidFill>
                  <a:schemeClr val="lt1"/>
                </a:solidFill>
              </a:defRPr>
            </a:lvl4pPr>
            <a:lvl5pPr lvl="4" rtl="0">
              <a:lnSpc>
                <a:spcPct val="100000"/>
              </a:lnSpc>
              <a:spcBef>
                <a:spcPts val="0"/>
              </a:spcBef>
              <a:spcAft>
                <a:spcPts val="0"/>
              </a:spcAft>
              <a:buClr>
                <a:schemeClr val="lt1"/>
              </a:buClr>
              <a:buSzPts val="1800"/>
              <a:buNone/>
              <a:defRPr b="1" sz="1800">
                <a:solidFill>
                  <a:schemeClr val="lt1"/>
                </a:solidFill>
              </a:defRPr>
            </a:lvl5pPr>
            <a:lvl6pPr lvl="5" rtl="0">
              <a:lnSpc>
                <a:spcPct val="100000"/>
              </a:lnSpc>
              <a:spcBef>
                <a:spcPts val="0"/>
              </a:spcBef>
              <a:spcAft>
                <a:spcPts val="0"/>
              </a:spcAft>
              <a:buClr>
                <a:schemeClr val="lt1"/>
              </a:buClr>
              <a:buSzPts val="1800"/>
              <a:buNone/>
              <a:defRPr b="1" sz="1800">
                <a:solidFill>
                  <a:schemeClr val="lt1"/>
                </a:solidFill>
              </a:defRPr>
            </a:lvl6pPr>
            <a:lvl7pPr lvl="6" rtl="0">
              <a:lnSpc>
                <a:spcPct val="100000"/>
              </a:lnSpc>
              <a:spcBef>
                <a:spcPts val="0"/>
              </a:spcBef>
              <a:spcAft>
                <a:spcPts val="0"/>
              </a:spcAft>
              <a:buClr>
                <a:schemeClr val="lt1"/>
              </a:buClr>
              <a:buSzPts val="1800"/>
              <a:buNone/>
              <a:defRPr b="1" sz="1800">
                <a:solidFill>
                  <a:schemeClr val="lt1"/>
                </a:solidFill>
              </a:defRPr>
            </a:lvl7pPr>
            <a:lvl8pPr lvl="7" rtl="0">
              <a:lnSpc>
                <a:spcPct val="100000"/>
              </a:lnSpc>
              <a:spcBef>
                <a:spcPts val="0"/>
              </a:spcBef>
              <a:spcAft>
                <a:spcPts val="0"/>
              </a:spcAft>
              <a:buClr>
                <a:schemeClr val="lt1"/>
              </a:buClr>
              <a:buSzPts val="1800"/>
              <a:buNone/>
              <a:defRPr b="1" sz="1800">
                <a:solidFill>
                  <a:schemeClr val="lt1"/>
                </a:solidFill>
              </a:defRPr>
            </a:lvl8pPr>
            <a:lvl9pPr lvl="8" rtl="0">
              <a:lnSpc>
                <a:spcPct val="100000"/>
              </a:lnSpc>
              <a:spcBef>
                <a:spcPts val="0"/>
              </a:spcBef>
              <a:spcAft>
                <a:spcPts val="0"/>
              </a:spcAft>
              <a:buClr>
                <a:schemeClr val="lt1"/>
              </a:buClr>
              <a:buSzPts val="1800"/>
              <a:buNone/>
              <a:defRPr b="1" sz="1800">
                <a:solidFill>
                  <a:schemeClr val="lt1"/>
                </a:solidFill>
              </a:defRPr>
            </a:lvl9pPr>
          </a:lstStyle>
          <a:p/>
        </p:txBody>
      </p:sp>
      <p:pic>
        <p:nvPicPr>
          <p:cNvPr descr="CS_reverse.png" id="170" name="Google Shape;170;p34"/>
          <p:cNvPicPr preferRelativeResize="0"/>
          <p:nvPr/>
        </p:nvPicPr>
        <p:blipFill>
          <a:blip r:embed="rId2">
            <a:alphaModFix/>
          </a:blip>
          <a:stretch>
            <a:fillRect/>
          </a:stretch>
        </p:blipFill>
        <p:spPr>
          <a:xfrm>
            <a:off x="8287250" y="4782000"/>
            <a:ext cx="755226" cy="225325"/>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 blue">
  <p:cSld name="TITLE_1_1">
    <p:bg>
      <p:bgPr>
        <a:solidFill>
          <a:srgbClr val="12B5EA"/>
        </a:solidFill>
      </p:bgPr>
    </p:bg>
    <p:spTree>
      <p:nvGrpSpPr>
        <p:cNvPr id="171" name="Shape 171"/>
        <p:cNvGrpSpPr/>
        <p:nvPr/>
      </p:nvGrpSpPr>
      <p:grpSpPr>
        <a:xfrm>
          <a:off x="0" y="0"/>
          <a:ext cx="0" cy="0"/>
          <a:chOff x="0" y="0"/>
          <a:chExt cx="0" cy="0"/>
        </a:xfrm>
      </p:grpSpPr>
      <p:sp>
        <p:nvSpPr>
          <p:cNvPr id="172" name="Google Shape;172;p35"/>
          <p:cNvSpPr txBox="1"/>
          <p:nvPr>
            <p:ph idx="1" type="subTitle"/>
          </p:nvPr>
        </p:nvSpPr>
        <p:spPr>
          <a:xfrm>
            <a:off x="399300" y="2698450"/>
            <a:ext cx="8215500" cy="39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1400"/>
              <a:buNone/>
              <a:defRPr sz="1400">
                <a:solidFill>
                  <a:schemeClr val="lt1"/>
                </a:solidFill>
              </a:defRPr>
            </a:lvl1pPr>
            <a:lvl2pPr lvl="1" rtl="0">
              <a:lnSpc>
                <a:spcPct val="100000"/>
              </a:lnSpc>
              <a:spcBef>
                <a:spcPts val="0"/>
              </a:spcBef>
              <a:spcAft>
                <a:spcPts val="0"/>
              </a:spcAft>
              <a:buClr>
                <a:srgbClr val="12B5EA"/>
              </a:buClr>
              <a:buSzPts val="1400"/>
              <a:buNone/>
              <a:defRPr sz="1400">
                <a:solidFill>
                  <a:srgbClr val="12B5EA"/>
                </a:solidFill>
              </a:defRPr>
            </a:lvl2pPr>
            <a:lvl3pPr lvl="2" rtl="0">
              <a:lnSpc>
                <a:spcPct val="100000"/>
              </a:lnSpc>
              <a:spcBef>
                <a:spcPts val="0"/>
              </a:spcBef>
              <a:spcAft>
                <a:spcPts val="0"/>
              </a:spcAft>
              <a:buClr>
                <a:srgbClr val="12B5EA"/>
              </a:buClr>
              <a:buSzPts val="1400"/>
              <a:buNone/>
              <a:defRPr sz="1400">
                <a:solidFill>
                  <a:srgbClr val="12B5EA"/>
                </a:solidFill>
              </a:defRPr>
            </a:lvl3pPr>
            <a:lvl4pPr lvl="3" rtl="0">
              <a:lnSpc>
                <a:spcPct val="100000"/>
              </a:lnSpc>
              <a:spcBef>
                <a:spcPts val="0"/>
              </a:spcBef>
              <a:spcAft>
                <a:spcPts val="0"/>
              </a:spcAft>
              <a:buClr>
                <a:srgbClr val="12B5EA"/>
              </a:buClr>
              <a:buSzPts val="1400"/>
              <a:buNone/>
              <a:defRPr sz="1400">
                <a:solidFill>
                  <a:srgbClr val="12B5EA"/>
                </a:solidFill>
              </a:defRPr>
            </a:lvl4pPr>
            <a:lvl5pPr lvl="4" rtl="0">
              <a:lnSpc>
                <a:spcPct val="100000"/>
              </a:lnSpc>
              <a:spcBef>
                <a:spcPts val="0"/>
              </a:spcBef>
              <a:spcAft>
                <a:spcPts val="0"/>
              </a:spcAft>
              <a:buClr>
                <a:srgbClr val="12B5EA"/>
              </a:buClr>
              <a:buSzPts val="1400"/>
              <a:buNone/>
              <a:defRPr sz="1400">
                <a:solidFill>
                  <a:srgbClr val="12B5EA"/>
                </a:solidFill>
              </a:defRPr>
            </a:lvl5pPr>
            <a:lvl6pPr lvl="5" rtl="0">
              <a:lnSpc>
                <a:spcPct val="100000"/>
              </a:lnSpc>
              <a:spcBef>
                <a:spcPts val="0"/>
              </a:spcBef>
              <a:spcAft>
                <a:spcPts val="0"/>
              </a:spcAft>
              <a:buClr>
                <a:srgbClr val="12B5EA"/>
              </a:buClr>
              <a:buSzPts val="1400"/>
              <a:buNone/>
              <a:defRPr sz="1400">
                <a:solidFill>
                  <a:srgbClr val="12B5EA"/>
                </a:solidFill>
              </a:defRPr>
            </a:lvl6pPr>
            <a:lvl7pPr lvl="6" rtl="0">
              <a:lnSpc>
                <a:spcPct val="100000"/>
              </a:lnSpc>
              <a:spcBef>
                <a:spcPts val="0"/>
              </a:spcBef>
              <a:spcAft>
                <a:spcPts val="0"/>
              </a:spcAft>
              <a:buClr>
                <a:srgbClr val="12B5EA"/>
              </a:buClr>
              <a:buSzPts val="1400"/>
              <a:buNone/>
              <a:defRPr sz="1400">
                <a:solidFill>
                  <a:srgbClr val="12B5EA"/>
                </a:solidFill>
              </a:defRPr>
            </a:lvl7pPr>
            <a:lvl8pPr lvl="7" rtl="0">
              <a:lnSpc>
                <a:spcPct val="100000"/>
              </a:lnSpc>
              <a:spcBef>
                <a:spcPts val="0"/>
              </a:spcBef>
              <a:spcAft>
                <a:spcPts val="0"/>
              </a:spcAft>
              <a:buClr>
                <a:srgbClr val="12B5EA"/>
              </a:buClr>
              <a:buSzPts val="1400"/>
              <a:buNone/>
              <a:defRPr sz="1400">
                <a:solidFill>
                  <a:srgbClr val="12B5EA"/>
                </a:solidFill>
              </a:defRPr>
            </a:lvl8pPr>
            <a:lvl9pPr lvl="8" rtl="0">
              <a:lnSpc>
                <a:spcPct val="100000"/>
              </a:lnSpc>
              <a:spcBef>
                <a:spcPts val="0"/>
              </a:spcBef>
              <a:spcAft>
                <a:spcPts val="0"/>
              </a:spcAft>
              <a:buClr>
                <a:srgbClr val="12B5EA"/>
              </a:buClr>
              <a:buSzPts val="1400"/>
              <a:buNone/>
              <a:defRPr sz="1400">
                <a:solidFill>
                  <a:srgbClr val="12B5EA"/>
                </a:solidFill>
              </a:defRPr>
            </a:lvl9pPr>
          </a:lstStyle>
          <a:p/>
        </p:txBody>
      </p:sp>
      <p:cxnSp>
        <p:nvCxnSpPr>
          <p:cNvPr id="173" name="Google Shape;173;p35"/>
          <p:cNvCxnSpPr/>
          <p:nvPr/>
        </p:nvCxnSpPr>
        <p:spPr>
          <a:xfrm>
            <a:off x="-6000" y="4632625"/>
            <a:ext cx="9156000" cy="13200"/>
          </a:xfrm>
          <a:prstGeom prst="straightConnector1">
            <a:avLst/>
          </a:prstGeom>
          <a:noFill/>
          <a:ln cap="flat" cmpd="sng" w="19050">
            <a:solidFill>
              <a:schemeClr val="lt1"/>
            </a:solidFill>
            <a:prstDash val="solid"/>
            <a:round/>
            <a:headEnd len="med" w="med" type="none"/>
            <a:tailEnd len="med" w="med" type="none"/>
          </a:ln>
        </p:spPr>
      </p:cxnSp>
      <p:sp>
        <p:nvSpPr>
          <p:cNvPr id="174" name="Google Shape;174;p35"/>
          <p:cNvSpPr txBox="1"/>
          <p:nvPr>
            <p:ph type="title"/>
          </p:nvPr>
        </p:nvSpPr>
        <p:spPr>
          <a:xfrm>
            <a:off x="371475" y="2206550"/>
            <a:ext cx="8296800" cy="5682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175" name="Google Shape;175;p35"/>
          <p:cNvSpPr txBox="1"/>
          <p:nvPr>
            <p:ph idx="2" type="subTitle"/>
          </p:nvPr>
        </p:nvSpPr>
        <p:spPr>
          <a:xfrm>
            <a:off x="456075" y="4645825"/>
            <a:ext cx="4399200" cy="497700"/>
          </a:xfrm>
          <a:prstGeom prst="rect">
            <a:avLst/>
          </a:prstGeom>
          <a:noFill/>
        </p:spPr>
        <p:txBody>
          <a:bodyPr anchorCtr="0" anchor="ctr" bIns="91425" lIns="91425" spcFirstLastPara="1" rIns="91425" wrap="square" tIns="91425">
            <a:noAutofit/>
          </a:bodyPr>
          <a:lstStyle>
            <a:lvl1pPr lvl="0" rtl="0">
              <a:lnSpc>
                <a:spcPct val="100000"/>
              </a:lnSpc>
              <a:spcBef>
                <a:spcPts val="0"/>
              </a:spcBef>
              <a:spcAft>
                <a:spcPts val="0"/>
              </a:spcAft>
              <a:buClr>
                <a:schemeClr val="lt1"/>
              </a:buClr>
              <a:buSzPts val="1000"/>
              <a:buNone/>
              <a:defRPr b="1" sz="1000">
                <a:solidFill>
                  <a:schemeClr val="lt1"/>
                </a:solidFill>
              </a:defRPr>
            </a:lvl1pPr>
            <a:lvl2pPr lvl="1" rtl="0">
              <a:lnSpc>
                <a:spcPct val="100000"/>
              </a:lnSpc>
              <a:spcBef>
                <a:spcPts val="0"/>
              </a:spcBef>
              <a:spcAft>
                <a:spcPts val="0"/>
              </a:spcAft>
              <a:buClr>
                <a:schemeClr val="lt1"/>
              </a:buClr>
              <a:buSzPts val="1800"/>
              <a:buNone/>
              <a:defRPr b="1" sz="1800">
                <a:solidFill>
                  <a:schemeClr val="lt1"/>
                </a:solidFill>
              </a:defRPr>
            </a:lvl2pPr>
            <a:lvl3pPr lvl="2" rtl="0">
              <a:lnSpc>
                <a:spcPct val="100000"/>
              </a:lnSpc>
              <a:spcBef>
                <a:spcPts val="0"/>
              </a:spcBef>
              <a:spcAft>
                <a:spcPts val="0"/>
              </a:spcAft>
              <a:buClr>
                <a:schemeClr val="lt1"/>
              </a:buClr>
              <a:buSzPts val="1800"/>
              <a:buNone/>
              <a:defRPr b="1" sz="1800">
                <a:solidFill>
                  <a:schemeClr val="lt1"/>
                </a:solidFill>
              </a:defRPr>
            </a:lvl3pPr>
            <a:lvl4pPr lvl="3" rtl="0">
              <a:lnSpc>
                <a:spcPct val="100000"/>
              </a:lnSpc>
              <a:spcBef>
                <a:spcPts val="0"/>
              </a:spcBef>
              <a:spcAft>
                <a:spcPts val="0"/>
              </a:spcAft>
              <a:buClr>
                <a:schemeClr val="lt1"/>
              </a:buClr>
              <a:buSzPts val="1800"/>
              <a:buNone/>
              <a:defRPr b="1" sz="1800">
                <a:solidFill>
                  <a:schemeClr val="lt1"/>
                </a:solidFill>
              </a:defRPr>
            </a:lvl4pPr>
            <a:lvl5pPr lvl="4" rtl="0">
              <a:lnSpc>
                <a:spcPct val="100000"/>
              </a:lnSpc>
              <a:spcBef>
                <a:spcPts val="0"/>
              </a:spcBef>
              <a:spcAft>
                <a:spcPts val="0"/>
              </a:spcAft>
              <a:buClr>
                <a:schemeClr val="lt1"/>
              </a:buClr>
              <a:buSzPts val="1800"/>
              <a:buNone/>
              <a:defRPr b="1" sz="1800">
                <a:solidFill>
                  <a:schemeClr val="lt1"/>
                </a:solidFill>
              </a:defRPr>
            </a:lvl5pPr>
            <a:lvl6pPr lvl="5" rtl="0">
              <a:lnSpc>
                <a:spcPct val="100000"/>
              </a:lnSpc>
              <a:spcBef>
                <a:spcPts val="0"/>
              </a:spcBef>
              <a:spcAft>
                <a:spcPts val="0"/>
              </a:spcAft>
              <a:buClr>
                <a:schemeClr val="lt1"/>
              </a:buClr>
              <a:buSzPts val="1800"/>
              <a:buNone/>
              <a:defRPr b="1" sz="1800">
                <a:solidFill>
                  <a:schemeClr val="lt1"/>
                </a:solidFill>
              </a:defRPr>
            </a:lvl6pPr>
            <a:lvl7pPr lvl="6" rtl="0">
              <a:lnSpc>
                <a:spcPct val="100000"/>
              </a:lnSpc>
              <a:spcBef>
                <a:spcPts val="0"/>
              </a:spcBef>
              <a:spcAft>
                <a:spcPts val="0"/>
              </a:spcAft>
              <a:buClr>
                <a:schemeClr val="lt1"/>
              </a:buClr>
              <a:buSzPts val="1800"/>
              <a:buNone/>
              <a:defRPr b="1" sz="1800">
                <a:solidFill>
                  <a:schemeClr val="lt1"/>
                </a:solidFill>
              </a:defRPr>
            </a:lvl7pPr>
            <a:lvl8pPr lvl="7" rtl="0">
              <a:lnSpc>
                <a:spcPct val="100000"/>
              </a:lnSpc>
              <a:spcBef>
                <a:spcPts val="0"/>
              </a:spcBef>
              <a:spcAft>
                <a:spcPts val="0"/>
              </a:spcAft>
              <a:buClr>
                <a:schemeClr val="lt1"/>
              </a:buClr>
              <a:buSzPts val="1800"/>
              <a:buNone/>
              <a:defRPr b="1" sz="1800">
                <a:solidFill>
                  <a:schemeClr val="lt1"/>
                </a:solidFill>
              </a:defRPr>
            </a:lvl8pPr>
            <a:lvl9pPr lvl="8" rtl="0">
              <a:lnSpc>
                <a:spcPct val="100000"/>
              </a:lnSpc>
              <a:spcBef>
                <a:spcPts val="0"/>
              </a:spcBef>
              <a:spcAft>
                <a:spcPts val="0"/>
              </a:spcAft>
              <a:buClr>
                <a:schemeClr val="lt1"/>
              </a:buClr>
              <a:buSzPts val="1800"/>
              <a:buNone/>
              <a:defRPr b="1" sz="1800">
                <a:solidFill>
                  <a:schemeClr val="lt1"/>
                </a:solidFill>
              </a:defRPr>
            </a:lvl9pPr>
          </a:lstStyle>
          <a:p/>
        </p:txBody>
      </p:sp>
      <p:pic>
        <p:nvPicPr>
          <p:cNvPr descr="CS_reverse.png" id="176" name="Google Shape;176;p35"/>
          <p:cNvPicPr preferRelativeResize="0"/>
          <p:nvPr/>
        </p:nvPicPr>
        <p:blipFill>
          <a:blip r:embed="rId2">
            <a:alphaModFix/>
          </a:blip>
          <a:stretch>
            <a:fillRect/>
          </a:stretch>
        </p:blipFill>
        <p:spPr>
          <a:xfrm>
            <a:off x="8287250" y="4782000"/>
            <a:ext cx="755226" cy="225325"/>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 orange" type="secHead">
  <p:cSld name="SECTION_HEADER">
    <p:bg>
      <p:bgPr>
        <a:solidFill>
          <a:schemeClr val="dk1"/>
        </a:solidFill>
      </p:bgPr>
    </p:bg>
    <p:spTree>
      <p:nvGrpSpPr>
        <p:cNvPr id="177" name="Shape 177"/>
        <p:cNvGrpSpPr/>
        <p:nvPr/>
      </p:nvGrpSpPr>
      <p:grpSpPr>
        <a:xfrm>
          <a:off x="0" y="0"/>
          <a:ext cx="0" cy="0"/>
          <a:chOff x="0" y="0"/>
          <a:chExt cx="0" cy="0"/>
        </a:xfrm>
      </p:grpSpPr>
      <p:cxnSp>
        <p:nvCxnSpPr>
          <p:cNvPr id="178" name="Google Shape;178;p36"/>
          <p:cNvCxnSpPr/>
          <p:nvPr/>
        </p:nvCxnSpPr>
        <p:spPr>
          <a:xfrm>
            <a:off x="-6000" y="4632625"/>
            <a:ext cx="9156000" cy="13200"/>
          </a:xfrm>
          <a:prstGeom prst="straightConnector1">
            <a:avLst/>
          </a:prstGeom>
          <a:noFill/>
          <a:ln cap="flat" cmpd="sng" w="19050">
            <a:solidFill>
              <a:schemeClr val="lt1"/>
            </a:solidFill>
            <a:prstDash val="solid"/>
            <a:round/>
            <a:headEnd len="med" w="med" type="none"/>
            <a:tailEnd len="med" w="med" type="none"/>
          </a:ln>
        </p:spPr>
      </p:cxnSp>
      <p:sp>
        <p:nvSpPr>
          <p:cNvPr id="179" name="Google Shape;179;p36"/>
          <p:cNvSpPr txBox="1"/>
          <p:nvPr>
            <p:ph type="title"/>
          </p:nvPr>
        </p:nvSpPr>
        <p:spPr>
          <a:xfrm>
            <a:off x="406425" y="2117650"/>
            <a:ext cx="8296800" cy="676800"/>
          </a:xfrm>
          <a:prstGeom prst="rect">
            <a:avLst/>
          </a:prstGeom>
        </p:spPr>
        <p:txBody>
          <a:bodyPr anchorCtr="0" anchor="b" bIns="91425" lIns="91425" spcFirstLastPara="1" rIns="91425" wrap="square" tIns="91425">
            <a:noAutofit/>
          </a:bodyPr>
          <a:lstStyle>
            <a:lvl1pPr lvl="0" rtl="0" algn="r">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180" name="Google Shape;180;p36"/>
          <p:cNvSpPr txBox="1"/>
          <p:nvPr>
            <p:ph idx="1" type="subTitle"/>
          </p:nvPr>
        </p:nvSpPr>
        <p:spPr>
          <a:xfrm>
            <a:off x="379875" y="2698325"/>
            <a:ext cx="8323500" cy="3936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chemeClr val="lt1"/>
              </a:buClr>
              <a:buSzPts val="1400"/>
              <a:buNone/>
              <a:defRPr sz="1400">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p:txBody>
      </p:sp>
      <p:pic>
        <p:nvPicPr>
          <p:cNvPr descr="CS_reverse.png" id="181" name="Google Shape;181;p36"/>
          <p:cNvPicPr preferRelativeResize="0"/>
          <p:nvPr/>
        </p:nvPicPr>
        <p:blipFill>
          <a:blip r:embed="rId2">
            <a:alphaModFix/>
          </a:blip>
          <a:stretch>
            <a:fillRect/>
          </a:stretch>
        </p:blipFill>
        <p:spPr>
          <a:xfrm>
            <a:off x="8287250" y="4782000"/>
            <a:ext cx="755226" cy="225325"/>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 green">
  <p:cSld name="SECTION_HEADER_1">
    <p:bg>
      <p:bgPr>
        <a:solidFill>
          <a:srgbClr val="86AF15"/>
        </a:solidFill>
      </p:bgPr>
    </p:bg>
    <p:spTree>
      <p:nvGrpSpPr>
        <p:cNvPr id="182" name="Shape 182"/>
        <p:cNvGrpSpPr/>
        <p:nvPr/>
      </p:nvGrpSpPr>
      <p:grpSpPr>
        <a:xfrm>
          <a:off x="0" y="0"/>
          <a:ext cx="0" cy="0"/>
          <a:chOff x="0" y="0"/>
          <a:chExt cx="0" cy="0"/>
        </a:xfrm>
      </p:grpSpPr>
      <p:pic>
        <p:nvPicPr>
          <p:cNvPr descr="CS_reverse.png" id="183" name="Google Shape;183;p37"/>
          <p:cNvPicPr preferRelativeResize="0"/>
          <p:nvPr/>
        </p:nvPicPr>
        <p:blipFill>
          <a:blip r:embed="rId2">
            <a:alphaModFix/>
          </a:blip>
          <a:stretch>
            <a:fillRect/>
          </a:stretch>
        </p:blipFill>
        <p:spPr>
          <a:xfrm>
            <a:off x="8287250" y="4782000"/>
            <a:ext cx="755226" cy="225325"/>
          </a:xfrm>
          <a:prstGeom prst="rect">
            <a:avLst/>
          </a:prstGeom>
          <a:noFill/>
          <a:ln>
            <a:noFill/>
          </a:ln>
        </p:spPr>
      </p:pic>
      <p:cxnSp>
        <p:nvCxnSpPr>
          <p:cNvPr id="184" name="Google Shape;184;p37"/>
          <p:cNvCxnSpPr/>
          <p:nvPr/>
        </p:nvCxnSpPr>
        <p:spPr>
          <a:xfrm>
            <a:off x="-6000" y="4632625"/>
            <a:ext cx="9156000" cy="13200"/>
          </a:xfrm>
          <a:prstGeom prst="straightConnector1">
            <a:avLst/>
          </a:prstGeom>
          <a:noFill/>
          <a:ln cap="flat" cmpd="sng" w="19050">
            <a:solidFill>
              <a:schemeClr val="lt1"/>
            </a:solidFill>
            <a:prstDash val="solid"/>
            <a:round/>
            <a:headEnd len="med" w="med" type="none"/>
            <a:tailEnd len="med" w="med" type="none"/>
          </a:ln>
        </p:spPr>
      </p:cxnSp>
      <p:sp>
        <p:nvSpPr>
          <p:cNvPr id="185" name="Google Shape;185;p37"/>
          <p:cNvSpPr txBox="1"/>
          <p:nvPr>
            <p:ph type="title"/>
          </p:nvPr>
        </p:nvSpPr>
        <p:spPr>
          <a:xfrm>
            <a:off x="406425" y="2117650"/>
            <a:ext cx="8296800" cy="676800"/>
          </a:xfrm>
          <a:prstGeom prst="rect">
            <a:avLst/>
          </a:prstGeom>
        </p:spPr>
        <p:txBody>
          <a:bodyPr anchorCtr="0" anchor="b" bIns="91425" lIns="91425" spcFirstLastPara="1" rIns="91425" wrap="square" tIns="91425">
            <a:noAutofit/>
          </a:bodyPr>
          <a:lstStyle>
            <a:lvl1pPr lvl="0" rtl="0" algn="r">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186" name="Google Shape;186;p37"/>
          <p:cNvSpPr txBox="1"/>
          <p:nvPr>
            <p:ph idx="1" type="subTitle"/>
          </p:nvPr>
        </p:nvSpPr>
        <p:spPr>
          <a:xfrm>
            <a:off x="456075" y="2698325"/>
            <a:ext cx="8247000" cy="3936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chemeClr val="lt1"/>
              </a:buClr>
              <a:buSzPts val="1400"/>
              <a:buNone/>
              <a:defRPr sz="1400">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 blue">
  <p:cSld name="SECTION_HEADER_1_1">
    <p:bg>
      <p:bgPr>
        <a:solidFill>
          <a:srgbClr val="12B5EA"/>
        </a:solidFill>
      </p:bgPr>
    </p:bg>
    <p:spTree>
      <p:nvGrpSpPr>
        <p:cNvPr id="187" name="Shape 187"/>
        <p:cNvGrpSpPr/>
        <p:nvPr/>
      </p:nvGrpSpPr>
      <p:grpSpPr>
        <a:xfrm>
          <a:off x="0" y="0"/>
          <a:ext cx="0" cy="0"/>
          <a:chOff x="0" y="0"/>
          <a:chExt cx="0" cy="0"/>
        </a:xfrm>
      </p:grpSpPr>
      <p:sp>
        <p:nvSpPr>
          <p:cNvPr id="188" name="Google Shape;188;p38"/>
          <p:cNvSpPr txBox="1"/>
          <p:nvPr>
            <p:ph type="title"/>
          </p:nvPr>
        </p:nvSpPr>
        <p:spPr>
          <a:xfrm>
            <a:off x="406425" y="2117650"/>
            <a:ext cx="8296800" cy="676800"/>
          </a:xfrm>
          <a:prstGeom prst="rect">
            <a:avLst/>
          </a:prstGeom>
        </p:spPr>
        <p:txBody>
          <a:bodyPr anchorCtr="0" anchor="b" bIns="91425" lIns="91425" spcFirstLastPara="1" rIns="91425" wrap="square" tIns="91425">
            <a:noAutofit/>
          </a:bodyPr>
          <a:lstStyle>
            <a:lvl1pPr lvl="0" rtl="0" algn="r">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cxnSp>
        <p:nvCxnSpPr>
          <p:cNvPr id="189" name="Google Shape;189;p38"/>
          <p:cNvCxnSpPr/>
          <p:nvPr/>
        </p:nvCxnSpPr>
        <p:spPr>
          <a:xfrm>
            <a:off x="-6000" y="4632625"/>
            <a:ext cx="9156000" cy="13200"/>
          </a:xfrm>
          <a:prstGeom prst="straightConnector1">
            <a:avLst/>
          </a:prstGeom>
          <a:noFill/>
          <a:ln cap="flat" cmpd="sng" w="19050">
            <a:solidFill>
              <a:schemeClr val="lt1"/>
            </a:solidFill>
            <a:prstDash val="solid"/>
            <a:round/>
            <a:headEnd len="med" w="med" type="none"/>
            <a:tailEnd len="med" w="med" type="none"/>
          </a:ln>
        </p:spPr>
      </p:cxnSp>
      <p:sp>
        <p:nvSpPr>
          <p:cNvPr id="190" name="Google Shape;190;p38"/>
          <p:cNvSpPr txBox="1"/>
          <p:nvPr>
            <p:ph idx="1" type="subTitle"/>
          </p:nvPr>
        </p:nvSpPr>
        <p:spPr>
          <a:xfrm>
            <a:off x="379875" y="2698325"/>
            <a:ext cx="8323200" cy="3936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chemeClr val="lt1"/>
              </a:buClr>
              <a:buSzPts val="1400"/>
              <a:buNone/>
              <a:defRPr sz="1400">
                <a:solidFill>
                  <a:schemeClr val="lt1"/>
                </a:solidFill>
              </a:defRPr>
            </a:lvl1pPr>
            <a:lvl2pPr lvl="1" rtl="0" algn="r">
              <a:lnSpc>
                <a:spcPct val="100000"/>
              </a:lnSpc>
              <a:spcBef>
                <a:spcPts val="0"/>
              </a:spcBef>
              <a:spcAft>
                <a:spcPts val="0"/>
              </a:spcAft>
              <a:buClr>
                <a:schemeClr val="lt1"/>
              </a:buClr>
              <a:buSzPts val="1400"/>
              <a:buNone/>
              <a:defRPr sz="1400">
                <a:solidFill>
                  <a:schemeClr val="lt1"/>
                </a:solidFill>
              </a:defRPr>
            </a:lvl2pPr>
            <a:lvl3pPr lvl="2" rtl="0" algn="r">
              <a:lnSpc>
                <a:spcPct val="100000"/>
              </a:lnSpc>
              <a:spcBef>
                <a:spcPts val="0"/>
              </a:spcBef>
              <a:spcAft>
                <a:spcPts val="0"/>
              </a:spcAft>
              <a:buClr>
                <a:schemeClr val="lt1"/>
              </a:buClr>
              <a:buSzPts val="1400"/>
              <a:buNone/>
              <a:defRPr sz="1400">
                <a:solidFill>
                  <a:schemeClr val="lt1"/>
                </a:solidFill>
              </a:defRPr>
            </a:lvl3pPr>
            <a:lvl4pPr lvl="3" rtl="0" algn="r">
              <a:lnSpc>
                <a:spcPct val="100000"/>
              </a:lnSpc>
              <a:spcBef>
                <a:spcPts val="0"/>
              </a:spcBef>
              <a:spcAft>
                <a:spcPts val="0"/>
              </a:spcAft>
              <a:buClr>
                <a:schemeClr val="lt1"/>
              </a:buClr>
              <a:buSzPts val="1400"/>
              <a:buNone/>
              <a:defRPr sz="1400">
                <a:solidFill>
                  <a:schemeClr val="lt1"/>
                </a:solidFill>
              </a:defRPr>
            </a:lvl4pPr>
            <a:lvl5pPr lvl="4" rtl="0" algn="r">
              <a:lnSpc>
                <a:spcPct val="100000"/>
              </a:lnSpc>
              <a:spcBef>
                <a:spcPts val="0"/>
              </a:spcBef>
              <a:spcAft>
                <a:spcPts val="0"/>
              </a:spcAft>
              <a:buClr>
                <a:schemeClr val="lt1"/>
              </a:buClr>
              <a:buSzPts val="1400"/>
              <a:buNone/>
              <a:defRPr sz="1400">
                <a:solidFill>
                  <a:schemeClr val="lt1"/>
                </a:solidFill>
              </a:defRPr>
            </a:lvl5pPr>
            <a:lvl6pPr lvl="5" rtl="0" algn="r">
              <a:lnSpc>
                <a:spcPct val="100000"/>
              </a:lnSpc>
              <a:spcBef>
                <a:spcPts val="0"/>
              </a:spcBef>
              <a:spcAft>
                <a:spcPts val="0"/>
              </a:spcAft>
              <a:buClr>
                <a:schemeClr val="lt1"/>
              </a:buClr>
              <a:buSzPts val="1400"/>
              <a:buNone/>
              <a:defRPr sz="1400">
                <a:solidFill>
                  <a:schemeClr val="lt1"/>
                </a:solidFill>
              </a:defRPr>
            </a:lvl6pPr>
            <a:lvl7pPr lvl="6" rtl="0" algn="r">
              <a:lnSpc>
                <a:spcPct val="100000"/>
              </a:lnSpc>
              <a:spcBef>
                <a:spcPts val="0"/>
              </a:spcBef>
              <a:spcAft>
                <a:spcPts val="0"/>
              </a:spcAft>
              <a:buClr>
                <a:schemeClr val="lt1"/>
              </a:buClr>
              <a:buSzPts val="1400"/>
              <a:buNone/>
              <a:defRPr sz="1400">
                <a:solidFill>
                  <a:schemeClr val="lt1"/>
                </a:solidFill>
              </a:defRPr>
            </a:lvl7pPr>
            <a:lvl8pPr lvl="7" rtl="0" algn="r">
              <a:lnSpc>
                <a:spcPct val="100000"/>
              </a:lnSpc>
              <a:spcBef>
                <a:spcPts val="0"/>
              </a:spcBef>
              <a:spcAft>
                <a:spcPts val="0"/>
              </a:spcAft>
              <a:buClr>
                <a:schemeClr val="lt1"/>
              </a:buClr>
              <a:buSzPts val="1400"/>
              <a:buNone/>
              <a:defRPr sz="1400">
                <a:solidFill>
                  <a:schemeClr val="lt1"/>
                </a:solidFill>
              </a:defRPr>
            </a:lvl8pPr>
            <a:lvl9pPr lvl="8" rtl="0" algn="r">
              <a:lnSpc>
                <a:spcPct val="100000"/>
              </a:lnSpc>
              <a:spcBef>
                <a:spcPts val="0"/>
              </a:spcBef>
              <a:spcAft>
                <a:spcPts val="0"/>
              </a:spcAft>
              <a:buClr>
                <a:schemeClr val="lt1"/>
              </a:buClr>
              <a:buSzPts val="1400"/>
              <a:buNone/>
              <a:defRPr sz="1400">
                <a:solidFill>
                  <a:schemeClr val="lt1"/>
                </a:solidFill>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91" name="Shape 191"/>
        <p:cNvGrpSpPr/>
        <p:nvPr/>
      </p:nvGrpSpPr>
      <p:grpSpPr>
        <a:xfrm>
          <a:off x="0" y="0"/>
          <a:ext cx="0" cy="0"/>
          <a:chOff x="0" y="0"/>
          <a:chExt cx="0" cy="0"/>
        </a:xfrm>
      </p:grpSpPr>
      <p:sp>
        <p:nvSpPr>
          <p:cNvPr id="192" name="Google Shape;192;p39"/>
          <p:cNvSpPr txBox="1"/>
          <p:nvPr>
            <p:ph type="title"/>
          </p:nvPr>
        </p:nvSpPr>
        <p:spPr>
          <a:xfrm>
            <a:off x="379875" y="271150"/>
            <a:ext cx="8342100" cy="6354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F6F0C"/>
              </a:buClr>
              <a:buSzPts val="3200"/>
              <a:buNone/>
              <a:defRPr>
                <a:solidFill>
                  <a:srgbClr val="FF6F0C"/>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93" name="Google Shape;193;p39"/>
          <p:cNvSpPr txBox="1"/>
          <p:nvPr>
            <p:ph idx="1" type="subTitle"/>
          </p:nvPr>
        </p:nvSpPr>
        <p:spPr>
          <a:xfrm>
            <a:off x="379875" y="793325"/>
            <a:ext cx="6464400" cy="39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CCCCCC"/>
              </a:buClr>
              <a:buSzPts val="1200"/>
              <a:buFont typeface="Raleway"/>
              <a:buNone/>
              <a:defRPr sz="1200">
                <a:solidFill>
                  <a:srgbClr val="CCCCCC"/>
                </a:solidFill>
                <a:latin typeface="Raleway"/>
                <a:ea typeface="Raleway"/>
                <a:cs typeface="Raleway"/>
                <a:sym typeface="Raleway"/>
              </a:defRPr>
            </a:lvl1pPr>
            <a:lvl2pPr lvl="1" rtl="0">
              <a:lnSpc>
                <a:spcPct val="100000"/>
              </a:lnSpc>
              <a:spcBef>
                <a:spcPts val="0"/>
              </a:spcBef>
              <a:spcAft>
                <a:spcPts val="0"/>
              </a:spcAft>
              <a:buClr>
                <a:srgbClr val="86AF15"/>
              </a:buClr>
              <a:buSzPts val="1800"/>
              <a:buNone/>
              <a:defRPr sz="1800">
                <a:solidFill>
                  <a:srgbClr val="86AF15"/>
                </a:solidFill>
              </a:defRPr>
            </a:lvl2pPr>
            <a:lvl3pPr lvl="2" rtl="0">
              <a:lnSpc>
                <a:spcPct val="100000"/>
              </a:lnSpc>
              <a:spcBef>
                <a:spcPts val="0"/>
              </a:spcBef>
              <a:spcAft>
                <a:spcPts val="0"/>
              </a:spcAft>
              <a:buClr>
                <a:srgbClr val="86AF15"/>
              </a:buClr>
              <a:buSzPts val="1800"/>
              <a:buNone/>
              <a:defRPr sz="1800">
                <a:solidFill>
                  <a:srgbClr val="86AF15"/>
                </a:solidFill>
              </a:defRPr>
            </a:lvl3pPr>
            <a:lvl4pPr lvl="3" rtl="0">
              <a:lnSpc>
                <a:spcPct val="100000"/>
              </a:lnSpc>
              <a:spcBef>
                <a:spcPts val="0"/>
              </a:spcBef>
              <a:spcAft>
                <a:spcPts val="0"/>
              </a:spcAft>
              <a:buClr>
                <a:srgbClr val="86AF15"/>
              </a:buClr>
              <a:buSzPts val="1800"/>
              <a:buNone/>
              <a:defRPr sz="1800">
                <a:solidFill>
                  <a:srgbClr val="86AF15"/>
                </a:solidFill>
              </a:defRPr>
            </a:lvl4pPr>
            <a:lvl5pPr lvl="4" rtl="0">
              <a:lnSpc>
                <a:spcPct val="100000"/>
              </a:lnSpc>
              <a:spcBef>
                <a:spcPts val="0"/>
              </a:spcBef>
              <a:spcAft>
                <a:spcPts val="0"/>
              </a:spcAft>
              <a:buClr>
                <a:srgbClr val="86AF15"/>
              </a:buClr>
              <a:buSzPts val="1800"/>
              <a:buNone/>
              <a:defRPr sz="1800">
                <a:solidFill>
                  <a:srgbClr val="86AF15"/>
                </a:solidFill>
              </a:defRPr>
            </a:lvl5pPr>
            <a:lvl6pPr lvl="5" rtl="0">
              <a:lnSpc>
                <a:spcPct val="100000"/>
              </a:lnSpc>
              <a:spcBef>
                <a:spcPts val="0"/>
              </a:spcBef>
              <a:spcAft>
                <a:spcPts val="0"/>
              </a:spcAft>
              <a:buClr>
                <a:srgbClr val="86AF15"/>
              </a:buClr>
              <a:buSzPts val="1800"/>
              <a:buNone/>
              <a:defRPr sz="1800">
                <a:solidFill>
                  <a:srgbClr val="86AF15"/>
                </a:solidFill>
              </a:defRPr>
            </a:lvl6pPr>
            <a:lvl7pPr lvl="6" rtl="0">
              <a:lnSpc>
                <a:spcPct val="100000"/>
              </a:lnSpc>
              <a:spcBef>
                <a:spcPts val="0"/>
              </a:spcBef>
              <a:spcAft>
                <a:spcPts val="0"/>
              </a:spcAft>
              <a:buClr>
                <a:srgbClr val="86AF15"/>
              </a:buClr>
              <a:buSzPts val="1800"/>
              <a:buNone/>
              <a:defRPr sz="1800">
                <a:solidFill>
                  <a:srgbClr val="86AF15"/>
                </a:solidFill>
              </a:defRPr>
            </a:lvl7pPr>
            <a:lvl8pPr lvl="7" rtl="0">
              <a:lnSpc>
                <a:spcPct val="100000"/>
              </a:lnSpc>
              <a:spcBef>
                <a:spcPts val="0"/>
              </a:spcBef>
              <a:spcAft>
                <a:spcPts val="0"/>
              </a:spcAft>
              <a:buClr>
                <a:srgbClr val="86AF15"/>
              </a:buClr>
              <a:buSzPts val="1800"/>
              <a:buNone/>
              <a:defRPr sz="1800">
                <a:solidFill>
                  <a:srgbClr val="86AF15"/>
                </a:solidFill>
              </a:defRPr>
            </a:lvl8pPr>
            <a:lvl9pPr lvl="8" rtl="0">
              <a:lnSpc>
                <a:spcPct val="100000"/>
              </a:lnSpc>
              <a:spcBef>
                <a:spcPts val="0"/>
              </a:spcBef>
              <a:spcAft>
                <a:spcPts val="0"/>
              </a:spcAft>
              <a:buClr>
                <a:srgbClr val="86AF15"/>
              </a:buClr>
              <a:buSzPts val="1800"/>
              <a:buNone/>
              <a:defRPr sz="1800">
                <a:solidFill>
                  <a:srgbClr val="86AF15"/>
                </a:solidFill>
              </a:defRPr>
            </a:lvl9pPr>
          </a:lstStyle>
          <a:p/>
        </p:txBody>
      </p:sp>
      <p:sp>
        <p:nvSpPr>
          <p:cNvPr id="194" name="Google Shape;194;p39"/>
          <p:cNvSpPr txBox="1"/>
          <p:nvPr>
            <p:ph idx="2" type="body"/>
          </p:nvPr>
        </p:nvSpPr>
        <p:spPr>
          <a:xfrm>
            <a:off x="379875" y="1452450"/>
            <a:ext cx="8342100" cy="30405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rgbClr val="12B5EA"/>
              </a:buClr>
              <a:buSzPts val="1400"/>
              <a:buChar char="●"/>
              <a:defRPr sz="1400">
                <a:solidFill>
                  <a:srgbClr val="12B5EA"/>
                </a:solidFill>
              </a:defRPr>
            </a:lvl1pPr>
            <a:lvl2pPr indent="-304800" lvl="1" marL="914400" rtl="0">
              <a:spcBef>
                <a:spcPts val="1600"/>
              </a:spcBef>
              <a:spcAft>
                <a:spcPts val="0"/>
              </a:spcAft>
              <a:buClr>
                <a:srgbClr val="12B5EA"/>
              </a:buClr>
              <a:buSzPts val="1200"/>
              <a:buChar char="○"/>
              <a:defRPr sz="1200">
                <a:solidFill>
                  <a:srgbClr val="12B5EA"/>
                </a:solidFill>
              </a:defRPr>
            </a:lvl2pPr>
            <a:lvl3pPr indent="-304800" lvl="2" marL="1371600" rtl="0">
              <a:spcBef>
                <a:spcPts val="1600"/>
              </a:spcBef>
              <a:spcAft>
                <a:spcPts val="0"/>
              </a:spcAft>
              <a:buClr>
                <a:srgbClr val="12B5EA"/>
              </a:buClr>
              <a:buSzPts val="1200"/>
              <a:buChar char="■"/>
              <a:defRPr sz="1200">
                <a:solidFill>
                  <a:srgbClr val="12B5EA"/>
                </a:solidFill>
              </a:defRPr>
            </a:lvl3pPr>
            <a:lvl4pPr indent="-304800" lvl="3" marL="1828800" rtl="0">
              <a:spcBef>
                <a:spcPts val="1600"/>
              </a:spcBef>
              <a:spcAft>
                <a:spcPts val="0"/>
              </a:spcAft>
              <a:buClr>
                <a:srgbClr val="12B5EA"/>
              </a:buClr>
              <a:buSzPts val="1200"/>
              <a:buChar char="●"/>
              <a:defRPr sz="1200">
                <a:solidFill>
                  <a:srgbClr val="12B5EA"/>
                </a:solidFill>
              </a:defRPr>
            </a:lvl4pPr>
            <a:lvl5pPr indent="-304800" lvl="4" marL="2286000" rtl="0">
              <a:spcBef>
                <a:spcPts val="1600"/>
              </a:spcBef>
              <a:spcAft>
                <a:spcPts val="0"/>
              </a:spcAft>
              <a:buClr>
                <a:srgbClr val="12B5EA"/>
              </a:buClr>
              <a:buSzPts val="1200"/>
              <a:buChar char="○"/>
              <a:defRPr sz="1200">
                <a:solidFill>
                  <a:srgbClr val="12B5EA"/>
                </a:solidFill>
              </a:defRPr>
            </a:lvl5pPr>
            <a:lvl6pPr indent="-304800" lvl="5" marL="2743200" rtl="0">
              <a:spcBef>
                <a:spcPts val="1600"/>
              </a:spcBef>
              <a:spcAft>
                <a:spcPts val="0"/>
              </a:spcAft>
              <a:buClr>
                <a:srgbClr val="12B5EA"/>
              </a:buClr>
              <a:buSzPts val="1200"/>
              <a:buChar char="■"/>
              <a:defRPr sz="1200">
                <a:solidFill>
                  <a:srgbClr val="12B5EA"/>
                </a:solidFill>
              </a:defRPr>
            </a:lvl6pPr>
            <a:lvl7pPr indent="-304800" lvl="6" marL="3200400" rtl="0">
              <a:spcBef>
                <a:spcPts val="1600"/>
              </a:spcBef>
              <a:spcAft>
                <a:spcPts val="0"/>
              </a:spcAft>
              <a:buClr>
                <a:srgbClr val="12B5EA"/>
              </a:buClr>
              <a:buSzPts val="1200"/>
              <a:buChar char="●"/>
              <a:defRPr sz="1200">
                <a:solidFill>
                  <a:srgbClr val="12B5EA"/>
                </a:solidFill>
              </a:defRPr>
            </a:lvl7pPr>
            <a:lvl8pPr indent="-304800" lvl="7" marL="3657600" rtl="0">
              <a:spcBef>
                <a:spcPts val="1600"/>
              </a:spcBef>
              <a:spcAft>
                <a:spcPts val="0"/>
              </a:spcAft>
              <a:buClr>
                <a:srgbClr val="12B5EA"/>
              </a:buClr>
              <a:buSzPts val="1200"/>
              <a:buChar char="○"/>
              <a:defRPr sz="1200">
                <a:solidFill>
                  <a:srgbClr val="12B5EA"/>
                </a:solidFill>
              </a:defRPr>
            </a:lvl8pPr>
            <a:lvl9pPr indent="-304800" lvl="8" marL="4114800" rtl="0">
              <a:spcBef>
                <a:spcPts val="1600"/>
              </a:spcBef>
              <a:spcAft>
                <a:spcPts val="1600"/>
              </a:spcAft>
              <a:buClr>
                <a:srgbClr val="12B5EA"/>
              </a:buClr>
              <a:buSzPts val="1200"/>
              <a:buChar char="■"/>
              <a:defRPr sz="1200">
                <a:solidFill>
                  <a:srgbClr val="12B5EA"/>
                </a:solidFill>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ke a point">
  <p:cSld name="TITLE_AND_BODY_1">
    <p:spTree>
      <p:nvGrpSpPr>
        <p:cNvPr id="195" name="Shape 195"/>
        <p:cNvGrpSpPr/>
        <p:nvPr/>
      </p:nvGrpSpPr>
      <p:grpSpPr>
        <a:xfrm>
          <a:off x="0" y="0"/>
          <a:ext cx="0" cy="0"/>
          <a:chOff x="0" y="0"/>
          <a:chExt cx="0" cy="0"/>
        </a:xfrm>
      </p:grpSpPr>
      <p:sp>
        <p:nvSpPr>
          <p:cNvPr id="196" name="Google Shape;196;p40"/>
          <p:cNvSpPr txBox="1"/>
          <p:nvPr>
            <p:ph idx="1" type="subTitle"/>
          </p:nvPr>
        </p:nvSpPr>
        <p:spPr>
          <a:xfrm>
            <a:off x="399300" y="2698450"/>
            <a:ext cx="8215500" cy="393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86AF15"/>
              </a:buClr>
              <a:buSzPts val="1000"/>
              <a:buNone/>
              <a:defRPr>
                <a:solidFill>
                  <a:srgbClr val="86AF15"/>
                </a:solidFill>
              </a:defRPr>
            </a:lvl1pPr>
            <a:lvl2pPr lvl="1" rtl="0">
              <a:lnSpc>
                <a:spcPct val="100000"/>
              </a:lnSpc>
              <a:spcBef>
                <a:spcPts val="0"/>
              </a:spcBef>
              <a:spcAft>
                <a:spcPts val="0"/>
              </a:spcAft>
              <a:buClr>
                <a:srgbClr val="12B5EA"/>
              </a:buClr>
              <a:buSzPts val="1400"/>
              <a:buNone/>
              <a:defRPr sz="1400">
                <a:solidFill>
                  <a:srgbClr val="12B5EA"/>
                </a:solidFill>
              </a:defRPr>
            </a:lvl2pPr>
            <a:lvl3pPr lvl="2" rtl="0">
              <a:lnSpc>
                <a:spcPct val="100000"/>
              </a:lnSpc>
              <a:spcBef>
                <a:spcPts val="0"/>
              </a:spcBef>
              <a:spcAft>
                <a:spcPts val="0"/>
              </a:spcAft>
              <a:buClr>
                <a:srgbClr val="12B5EA"/>
              </a:buClr>
              <a:buSzPts val="1400"/>
              <a:buNone/>
              <a:defRPr sz="1400">
                <a:solidFill>
                  <a:srgbClr val="12B5EA"/>
                </a:solidFill>
              </a:defRPr>
            </a:lvl3pPr>
            <a:lvl4pPr lvl="3" rtl="0">
              <a:lnSpc>
                <a:spcPct val="100000"/>
              </a:lnSpc>
              <a:spcBef>
                <a:spcPts val="0"/>
              </a:spcBef>
              <a:spcAft>
                <a:spcPts val="0"/>
              </a:spcAft>
              <a:buClr>
                <a:srgbClr val="12B5EA"/>
              </a:buClr>
              <a:buSzPts val="1400"/>
              <a:buNone/>
              <a:defRPr sz="1400">
                <a:solidFill>
                  <a:srgbClr val="12B5EA"/>
                </a:solidFill>
              </a:defRPr>
            </a:lvl4pPr>
            <a:lvl5pPr lvl="4" rtl="0">
              <a:lnSpc>
                <a:spcPct val="100000"/>
              </a:lnSpc>
              <a:spcBef>
                <a:spcPts val="0"/>
              </a:spcBef>
              <a:spcAft>
                <a:spcPts val="0"/>
              </a:spcAft>
              <a:buClr>
                <a:srgbClr val="12B5EA"/>
              </a:buClr>
              <a:buSzPts val="1400"/>
              <a:buNone/>
              <a:defRPr sz="1400">
                <a:solidFill>
                  <a:srgbClr val="12B5EA"/>
                </a:solidFill>
              </a:defRPr>
            </a:lvl5pPr>
            <a:lvl6pPr lvl="5" rtl="0">
              <a:lnSpc>
                <a:spcPct val="100000"/>
              </a:lnSpc>
              <a:spcBef>
                <a:spcPts val="0"/>
              </a:spcBef>
              <a:spcAft>
                <a:spcPts val="0"/>
              </a:spcAft>
              <a:buClr>
                <a:srgbClr val="12B5EA"/>
              </a:buClr>
              <a:buSzPts val="1400"/>
              <a:buNone/>
              <a:defRPr sz="1400">
                <a:solidFill>
                  <a:srgbClr val="12B5EA"/>
                </a:solidFill>
              </a:defRPr>
            </a:lvl6pPr>
            <a:lvl7pPr lvl="6" rtl="0">
              <a:lnSpc>
                <a:spcPct val="100000"/>
              </a:lnSpc>
              <a:spcBef>
                <a:spcPts val="0"/>
              </a:spcBef>
              <a:spcAft>
                <a:spcPts val="0"/>
              </a:spcAft>
              <a:buClr>
                <a:srgbClr val="12B5EA"/>
              </a:buClr>
              <a:buSzPts val="1400"/>
              <a:buNone/>
              <a:defRPr sz="1400">
                <a:solidFill>
                  <a:srgbClr val="12B5EA"/>
                </a:solidFill>
              </a:defRPr>
            </a:lvl7pPr>
            <a:lvl8pPr lvl="7" rtl="0">
              <a:lnSpc>
                <a:spcPct val="100000"/>
              </a:lnSpc>
              <a:spcBef>
                <a:spcPts val="0"/>
              </a:spcBef>
              <a:spcAft>
                <a:spcPts val="0"/>
              </a:spcAft>
              <a:buClr>
                <a:srgbClr val="12B5EA"/>
              </a:buClr>
              <a:buSzPts val="1400"/>
              <a:buNone/>
              <a:defRPr sz="1400">
                <a:solidFill>
                  <a:srgbClr val="12B5EA"/>
                </a:solidFill>
              </a:defRPr>
            </a:lvl8pPr>
            <a:lvl9pPr lvl="8" rtl="0">
              <a:lnSpc>
                <a:spcPct val="100000"/>
              </a:lnSpc>
              <a:spcBef>
                <a:spcPts val="0"/>
              </a:spcBef>
              <a:spcAft>
                <a:spcPts val="0"/>
              </a:spcAft>
              <a:buClr>
                <a:srgbClr val="12B5EA"/>
              </a:buClr>
              <a:buSzPts val="1400"/>
              <a:buNone/>
              <a:defRPr sz="1400">
                <a:solidFill>
                  <a:srgbClr val="12B5EA"/>
                </a:solidFill>
              </a:defRPr>
            </a:lvl9pPr>
          </a:lstStyle>
          <a:p/>
        </p:txBody>
      </p:sp>
      <p:sp>
        <p:nvSpPr>
          <p:cNvPr id="197" name="Google Shape;197;p40"/>
          <p:cNvSpPr txBox="1"/>
          <p:nvPr>
            <p:ph type="title"/>
          </p:nvPr>
        </p:nvSpPr>
        <p:spPr>
          <a:xfrm>
            <a:off x="371475" y="2206550"/>
            <a:ext cx="8296800" cy="5682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12B5EA"/>
              </a:buClr>
              <a:buSzPts val="2400"/>
              <a:buNone/>
              <a:defRPr b="0" sz="2400">
                <a:solidFill>
                  <a:srgbClr val="12B5EA"/>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198" name="Shape 198"/>
        <p:cNvGrpSpPr/>
        <p:nvPr/>
      </p:nvGrpSpPr>
      <p:grpSpPr>
        <a:xfrm>
          <a:off x="0" y="0"/>
          <a:ext cx="0" cy="0"/>
          <a:chOff x="0" y="0"/>
          <a:chExt cx="0" cy="0"/>
        </a:xfrm>
      </p:grpSpPr>
      <p:sp>
        <p:nvSpPr>
          <p:cNvPr id="199" name="Google Shape;199;p41"/>
          <p:cNvSpPr txBox="1"/>
          <p:nvPr>
            <p:ph type="title"/>
          </p:nvPr>
        </p:nvSpPr>
        <p:spPr>
          <a:xfrm>
            <a:off x="379875" y="271150"/>
            <a:ext cx="8342100" cy="6354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F6F0C"/>
              </a:buClr>
              <a:buSzPts val="3200"/>
              <a:buNone/>
              <a:defRPr>
                <a:solidFill>
                  <a:srgbClr val="FF6F0C"/>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00" name="Google Shape;200;p41"/>
          <p:cNvSpPr txBox="1"/>
          <p:nvPr>
            <p:ph idx="1" type="subTitle"/>
          </p:nvPr>
        </p:nvSpPr>
        <p:spPr>
          <a:xfrm>
            <a:off x="379875" y="793325"/>
            <a:ext cx="6464400" cy="39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CCCCCC"/>
              </a:buClr>
              <a:buSzPts val="1200"/>
              <a:buFont typeface="Raleway"/>
              <a:buNone/>
              <a:defRPr sz="1200">
                <a:solidFill>
                  <a:srgbClr val="CCCCCC"/>
                </a:solidFill>
                <a:latin typeface="Raleway"/>
                <a:ea typeface="Raleway"/>
                <a:cs typeface="Raleway"/>
                <a:sym typeface="Raleway"/>
              </a:defRPr>
            </a:lvl1pPr>
            <a:lvl2pPr lvl="1" rtl="0">
              <a:lnSpc>
                <a:spcPct val="100000"/>
              </a:lnSpc>
              <a:spcBef>
                <a:spcPts val="0"/>
              </a:spcBef>
              <a:spcAft>
                <a:spcPts val="0"/>
              </a:spcAft>
              <a:buClr>
                <a:srgbClr val="86AF15"/>
              </a:buClr>
              <a:buSzPts val="1800"/>
              <a:buNone/>
              <a:defRPr sz="1800">
                <a:solidFill>
                  <a:srgbClr val="86AF15"/>
                </a:solidFill>
              </a:defRPr>
            </a:lvl2pPr>
            <a:lvl3pPr lvl="2" rtl="0">
              <a:lnSpc>
                <a:spcPct val="100000"/>
              </a:lnSpc>
              <a:spcBef>
                <a:spcPts val="0"/>
              </a:spcBef>
              <a:spcAft>
                <a:spcPts val="0"/>
              </a:spcAft>
              <a:buClr>
                <a:srgbClr val="86AF15"/>
              </a:buClr>
              <a:buSzPts val="1800"/>
              <a:buNone/>
              <a:defRPr sz="1800">
                <a:solidFill>
                  <a:srgbClr val="86AF15"/>
                </a:solidFill>
              </a:defRPr>
            </a:lvl3pPr>
            <a:lvl4pPr lvl="3" rtl="0">
              <a:lnSpc>
                <a:spcPct val="100000"/>
              </a:lnSpc>
              <a:spcBef>
                <a:spcPts val="0"/>
              </a:spcBef>
              <a:spcAft>
                <a:spcPts val="0"/>
              </a:spcAft>
              <a:buClr>
                <a:srgbClr val="86AF15"/>
              </a:buClr>
              <a:buSzPts val="1800"/>
              <a:buNone/>
              <a:defRPr sz="1800">
                <a:solidFill>
                  <a:srgbClr val="86AF15"/>
                </a:solidFill>
              </a:defRPr>
            </a:lvl4pPr>
            <a:lvl5pPr lvl="4" rtl="0">
              <a:lnSpc>
                <a:spcPct val="100000"/>
              </a:lnSpc>
              <a:spcBef>
                <a:spcPts val="0"/>
              </a:spcBef>
              <a:spcAft>
                <a:spcPts val="0"/>
              </a:spcAft>
              <a:buClr>
                <a:srgbClr val="86AF15"/>
              </a:buClr>
              <a:buSzPts val="1800"/>
              <a:buNone/>
              <a:defRPr sz="1800">
                <a:solidFill>
                  <a:srgbClr val="86AF15"/>
                </a:solidFill>
              </a:defRPr>
            </a:lvl5pPr>
            <a:lvl6pPr lvl="5" rtl="0">
              <a:lnSpc>
                <a:spcPct val="100000"/>
              </a:lnSpc>
              <a:spcBef>
                <a:spcPts val="0"/>
              </a:spcBef>
              <a:spcAft>
                <a:spcPts val="0"/>
              </a:spcAft>
              <a:buClr>
                <a:srgbClr val="86AF15"/>
              </a:buClr>
              <a:buSzPts val="1800"/>
              <a:buNone/>
              <a:defRPr sz="1800">
                <a:solidFill>
                  <a:srgbClr val="86AF15"/>
                </a:solidFill>
              </a:defRPr>
            </a:lvl6pPr>
            <a:lvl7pPr lvl="6" rtl="0">
              <a:lnSpc>
                <a:spcPct val="100000"/>
              </a:lnSpc>
              <a:spcBef>
                <a:spcPts val="0"/>
              </a:spcBef>
              <a:spcAft>
                <a:spcPts val="0"/>
              </a:spcAft>
              <a:buClr>
                <a:srgbClr val="86AF15"/>
              </a:buClr>
              <a:buSzPts val="1800"/>
              <a:buNone/>
              <a:defRPr sz="1800">
                <a:solidFill>
                  <a:srgbClr val="86AF15"/>
                </a:solidFill>
              </a:defRPr>
            </a:lvl7pPr>
            <a:lvl8pPr lvl="7" rtl="0">
              <a:lnSpc>
                <a:spcPct val="100000"/>
              </a:lnSpc>
              <a:spcBef>
                <a:spcPts val="0"/>
              </a:spcBef>
              <a:spcAft>
                <a:spcPts val="0"/>
              </a:spcAft>
              <a:buClr>
                <a:srgbClr val="86AF15"/>
              </a:buClr>
              <a:buSzPts val="1800"/>
              <a:buNone/>
              <a:defRPr sz="1800">
                <a:solidFill>
                  <a:srgbClr val="86AF15"/>
                </a:solidFill>
              </a:defRPr>
            </a:lvl8pPr>
            <a:lvl9pPr lvl="8" rtl="0">
              <a:lnSpc>
                <a:spcPct val="100000"/>
              </a:lnSpc>
              <a:spcBef>
                <a:spcPts val="0"/>
              </a:spcBef>
              <a:spcAft>
                <a:spcPts val="0"/>
              </a:spcAft>
              <a:buClr>
                <a:srgbClr val="86AF15"/>
              </a:buClr>
              <a:buSzPts val="1800"/>
              <a:buNone/>
              <a:defRPr sz="1800">
                <a:solidFill>
                  <a:srgbClr val="86AF15"/>
                </a:solidFill>
              </a:defRPr>
            </a:lvl9pPr>
          </a:lstStyle>
          <a:p/>
        </p:txBody>
      </p:sp>
      <p:sp>
        <p:nvSpPr>
          <p:cNvPr id="201" name="Google Shape;201;p41"/>
          <p:cNvSpPr txBox="1"/>
          <p:nvPr>
            <p:ph idx="2" type="body"/>
          </p:nvPr>
        </p:nvSpPr>
        <p:spPr>
          <a:xfrm>
            <a:off x="4540550" y="1452450"/>
            <a:ext cx="3698100" cy="2381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rgbClr val="12B5EA"/>
              </a:buClr>
              <a:buSzPts val="1400"/>
              <a:buChar char="●"/>
              <a:defRPr sz="1400">
                <a:solidFill>
                  <a:srgbClr val="12B5EA"/>
                </a:solidFill>
              </a:defRPr>
            </a:lvl1pPr>
            <a:lvl2pPr indent="-304800" lvl="1" marL="914400" rtl="0">
              <a:spcBef>
                <a:spcPts val="1600"/>
              </a:spcBef>
              <a:spcAft>
                <a:spcPts val="0"/>
              </a:spcAft>
              <a:buClr>
                <a:srgbClr val="12B5EA"/>
              </a:buClr>
              <a:buSzPts val="1200"/>
              <a:buChar char="○"/>
              <a:defRPr sz="1200">
                <a:solidFill>
                  <a:srgbClr val="12B5EA"/>
                </a:solidFill>
              </a:defRPr>
            </a:lvl2pPr>
            <a:lvl3pPr indent="-304800" lvl="2" marL="1371600" rtl="0">
              <a:spcBef>
                <a:spcPts val="1600"/>
              </a:spcBef>
              <a:spcAft>
                <a:spcPts val="0"/>
              </a:spcAft>
              <a:buClr>
                <a:srgbClr val="12B5EA"/>
              </a:buClr>
              <a:buSzPts val="1200"/>
              <a:buChar char="■"/>
              <a:defRPr sz="1200">
                <a:solidFill>
                  <a:srgbClr val="12B5EA"/>
                </a:solidFill>
              </a:defRPr>
            </a:lvl3pPr>
            <a:lvl4pPr indent="-304800" lvl="3" marL="1828800" rtl="0">
              <a:spcBef>
                <a:spcPts val="1600"/>
              </a:spcBef>
              <a:spcAft>
                <a:spcPts val="0"/>
              </a:spcAft>
              <a:buClr>
                <a:srgbClr val="12B5EA"/>
              </a:buClr>
              <a:buSzPts val="1200"/>
              <a:buChar char="●"/>
              <a:defRPr sz="1200">
                <a:solidFill>
                  <a:srgbClr val="12B5EA"/>
                </a:solidFill>
              </a:defRPr>
            </a:lvl4pPr>
            <a:lvl5pPr indent="-304800" lvl="4" marL="2286000" rtl="0">
              <a:spcBef>
                <a:spcPts val="1600"/>
              </a:spcBef>
              <a:spcAft>
                <a:spcPts val="0"/>
              </a:spcAft>
              <a:buClr>
                <a:srgbClr val="12B5EA"/>
              </a:buClr>
              <a:buSzPts val="1200"/>
              <a:buChar char="○"/>
              <a:defRPr sz="1200">
                <a:solidFill>
                  <a:srgbClr val="12B5EA"/>
                </a:solidFill>
              </a:defRPr>
            </a:lvl5pPr>
            <a:lvl6pPr indent="-304800" lvl="5" marL="2743200" rtl="0">
              <a:spcBef>
                <a:spcPts val="1600"/>
              </a:spcBef>
              <a:spcAft>
                <a:spcPts val="0"/>
              </a:spcAft>
              <a:buClr>
                <a:srgbClr val="12B5EA"/>
              </a:buClr>
              <a:buSzPts val="1200"/>
              <a:buChar char="■"/>
              <a:defRPr sz="1200">
                <a:solidFill>
                  <a:srgbClr val="12B5EA"/>
                </a:solidFill>
              </a:defRPr>
            </a:lvl6pPr>
            <a:lvl7pPr indent="-304800" lvl="6" marL="3200400" rtl="0">
              <a:spcBef>
                <a:spcPts val="1600"/>
              </a:spcBef>
              <a:spcAft>
                <a:spcPts val="0"/>
              </a:spcAft>
              <a:buClr>
                <a:srgbClr val="12B5EA"/>
              </a:buClr>
              <a:buSzPts val="1200"/>
              <a:buChar char="●"/>
              <a:defRPr sz="1200">
                <a:solidFill>
                  <a:srgbClr val="12B5EA"/>
                </a:solidFill>
              </a:defRPr>
            </a:lvl7pPr>
            <a:lvl8pPr indent="-304800" lvl="7" marL="3657600" rtl="0">
              <a:spcBef>
                <a:spcPts val="1600"/>
              </a:spcBef>
              <a:spcAft>
                <a:spcPts val="0"/>
              </a:spcAft>
              <a:buClr>
                <a:srgbClr val="12B5EA"/>
              </a:buClr>
              <a:buSzPts val="1200"/>
              <a:buChar char="○"/>
              <a:defRPr sz="1200">
                <a:solidFill>
                  <a:srgbClr val="12B5EA"/>
                </a:solidFill>
              </a:defRPr>
            </a:lvl8pPr>
            <a:lvl9pPr indent="-304800" lvl="8" marL="4114800" rtl="0">
              <a:spcBef>
                <a:spcPts val="1600"/>
              </a:spcBef>
              <a:spcAft>
                <a:spcPts val="1600"/>
              </a:spcAft>
              <a:buClr>
                <a:srgbClr val="12B5EA"/>
              </a:buClr>
              <a:buSzPts val="1200"/>
              <a:buChar char="■"/>
              <a:defRPr sz="1200">
                <a:solidFill>
                  <a:srgbClr val="12B5EA"/>
                </a:solidFill>
              </a:defRPr>
            </a:lvl9pPr>
          </a:lstStyle>
          <a:p/>
        </p:txBody>
      </p:sp>
      <p:sp>
        <p:nvSpPr>
          <p:cNvPr id="202" name="Google Shape;202;p41"/>
          <p:cNvSpPr txBox="1"/>
          <p:nvPr>
            <p:ph idx="3" type="body"/>
          </p:nvPr>
        </p:nvSpPr>
        <p:spPr>
          <a:xfrm>
            <a:off x="379875" y="1452450"/>
            <a:ext cx="3698100" cy="2381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rgbClr val="12B5EA"/>
              </a:buClr>
              <a:buSzPts val="1400"/>
              <a:buChar char="●"/>
              <a:defRPr sz="1400">
                <a:solidFill>
                  <a:srgbClr val="12B5EA"/>
                </a:solidFill>
              </a:defRPr>
            </a:lvl1pPr>
            <a:lvl2pPr indent="-304800" lvl="1" marL="914400" rtl="0">
              <a:spcBef>
                <a:spcPts val="1600"/>
              </a:spcBef>
              <a:spcAft>
                <a:spcPts val="0"/>
              </a:spcAft>
              <a:buClr>
                <a:srgbClr val="12B5EA"/>
              </a:buClr>
              <a:buSzPts val="1200"/>
              <a:buChar char="○"/>
              <a:defRPr sz="1200">
                <a:solidFill>
                  <a:srgbClr val="12B5EA"/>
                </a:solidFill>
              </a:defRPr>
            </a:lvl2pPr>
            <a:lvl3pPr indent="-304800" lvl="2" marL="1371600" rtl="0">
              <a:spcBef>
                <a:spcPts val="1600"/>
              </a:spcBef>
              <a:spcAft>
                <a:spcPts val="0"/>
              </a:spcAft>
              <a:buClr>
                <a:srgbClr val="12B5EA"/>
              </a:buClr>
              <a:buSzPts val="1200"/>
              <a:buChar char="■"/>
              <a:defRPr sz="1200">
                <a:solidFill>
                  <a:srgbClr val="12B5EA"/>
                </a:solidFill>
              </a:defRPr>
            </a:lvl3pPr>
            <a:lvl4pPr indent="-304800" lvl="3" marL="1828800" rtl="0">
              <a:spcBef>
                <a:spcPts val="1600"/>
              </a:spcBef>
              <a:spcAft>
                <a:spcPts val="0"/>
              </a:spcAft>
              <a:buClr>
                <a:srgbClr val="12B5EA"/>
              </a:buClr>
              <a:buSzPts val="1200"/>
              <a:buChar char="●"/>
              <a:defRPr sz="1200">
                <a:solidFill>
                  <a:srgbClr val="12B5EA"/>
                </a:solidFill>
              </a:defRPr>
            </a:lvl4pPr>
            <a:lvl5pPr indent="-304800" lvl="4" marL="2286000" rtl="0">
              <a:spcBef>
                <a:spcPts val="1600"/>
              </a:spcBef>
              <a:spcAft>
                <a:spcPts val="0"/>
              </a:spcAft>
              <a:buClr>
                <a:srgbClr val="12B5EA"/>
              </a:buClr>
              <a:buSzPts val="1200"/>
              <a:buChar char="○"/>
              <a:defRPr sz="1200">
                <a:solidFill>
                  <a:srgbClr val="12B5EA"/>
                </a:solidFill>
              </a:defRPr>
            </a:lvl5pPr>
            <a:lvl6pPr indent="-304800" lvl="5" marL="2743200" rtl="0">
              <a:spcBef>
                <a:spcPts val="1600"/>
              </a:spcBef>
              <a:spcAft>
                <a:spcPts val="0"/>
              </a:spcAft>
              <a:buClr>
                <a:srgbClr val="12B5EA"/>
              </a:buClr>
              <a:buSzPts val="1200"/>
              <a:buChar char="■"/>
              <a:defRPr sz="1200">
                <a:solidFill>
                  <a:srgbClr val="12B5EA"/>
                </a:solidFill>
              </a:defRPr>
            </a:lvl6pPr>
            <a:lvl7pPr indent="-304800" lvl="6" marL="3200400" rtl="0">
              <a:spcBef>
                <a:spcPts val="1600"/>
              </a:spcBef>
              <a:spcAft>
                <a:spcPts val="0"/>
              </a:spcAft>
              <a:buClr>
                <a:srgbClr val="12B5EA"/>
              </a:buClr>
              <a:buSzPts val="1200"/>
              <a:buChar char="●"/>
              <a:defRPr sz="1200">
                <a:solidFill>
                  <a:srgbClr val="12B5EA"/>
                </a:solidFill>
              </a:defRPr>
            </a:lvl7pPr>
            <a:lvl8pPr indent="-304800" lvl="7" marL="3657600" rtl="0">
              <a:spcBef>
                <a:spcPts val="1600"/>
              </a:spcBef>
              <a:spcAft>
                <a:spcPts val="0"/>
              </a:spcAft>
              <a:buClr>
                <a:srgbClr val="12B5EA"/>
              </a:buClr>
              <a:buSzPts val="1200"/>
              <a:buChar char="○"/>
              <a:defRPr sz="1200">
                <a:solidFill>
                  <a:srgbClr val="12B5EA"/>
                </a:solidFill>
              </a:defRPr>
            </a:lvl8pPr>
            <a:lvl9pPr indent="-304800" lvl="8" marL="4114800" rtl="0">
              <a:spcBef>
                <a:spcPts val="1600"/>
              </a:spcBef>
              <a:spcAft>
                <a:spcPts val="1600"/>
              </a:spcAft>
              <a:buClr>
                <a:srgbClr val="12B5EA"/>
              </a:buClr>
              <a:buSzPts val="1200"/>
              <a:buChar char="■"/>
              <a:defRPr sz="1200">
                <a:solidFill>
                  <a:srgbClr val="12B5EA"/>
                </a:solidFill>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hree Columns">
  <p:cSld name="TITLE_AND_TWO_COLUMNS_1">
    <p:spTree>
      <p:nvGrpSpPr>
        <p:cNvPr id="203" name="Shape 203"/>
        <p:cNvGrpSpPr/>
        <p:nvPr/>
      </p:nvGrpSpPr>
      <p:grpSpPr>
        <a:xfrm>
          <a:off x="0" y="0"/>
          <a:ext cx="0" cy="0"/>
          <a:chOff x="0" y="0"/>
          <a:chExt cx="0" cy="0"/>
        </a:xfrm>
      </p:grpSpPr>
      <p:sp>
        <p:nvSpPr>
          <p:cNvPr id="204" name="Google Shape;204;p42"/>
          <p:cNvSpPr txBox="1"/>
          <p:nvPr>
            <p:ph type="title"/>
          </p:nvPr>
        </p:nvSpPr>
        <p:spPr>
          <a:xfrm>
            <a:off x="379875" y="271150"/>
            <a:ext cx="8342100" cy="6354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F6F0C"/>
              </a:buClr>
              <a:buSzPts val="3200"/>
              <a:buNone/>
              <a:defRPr>
                <a:solidFill>
                  <a:srgbClr val="FF6F0C"/>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05" name="Google Shape;205;p42"/>
          <p:cNvSpPr txBox="1"/>
          <p:nvPr>
            <p:ph idx="1" type="subTitle"/>
          </p:nvPr>
        </p:nvSpPr>
        <p:spPr>
          <a:xfrm>
            <a:off x="379875" y="793325"/>
            <a:ext cx="6464400" cy="39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CCCCCC"/>
              </a:buClr>
              <a:buSzPts val="1200"/>
              <a:buFont typeface="Raleway"/>
              <a:buNone/>
              <a:defRPr sz="1200">
                <a:solidFill>
                  <a:srgbClr val="CCCCCC"/>
                </a:solidFill>
                <a:latin typeface="Raleway"/>
                <a:ea typeface="Raleway"/>
                <a:cs typeface="Raleway"/>
                <a:sym typeface="Raleway"/>
              </a:defRPr>
            </a:lvl1pPr>
            <a:lvl2pPr lvl="1" rtl="0">
              <a:lnSpc>
                <a:spcPct val="100000"/>
              </a:lnSpc>
              <a:spcBef>
                <a:spcPts val="0"/>
              </a:spcBef>
              <a:spcAft>
                <a:spcPts val="0"/>
              </a:spcAft>
              <a:buClr>
                <a:srgbClr val="86AF15"/>
              </a:buClr>
              <a:buSzPts val="1800"/>
              <a:buNone/>
              <a:defRPr sz="1800">
                <a:solidFill>
                  <a:srgbClr val="86AF15"/>
                </a:solidFill>
              </a:defRPr>
            </a:lvl2pPr>
            <a:lvl3pPr lvl="2" rtl="0">
              <a:lnSpc>
                <a:spcPct val="100000"/>
              </a:lnSpc>
              <a:spcBef>
                <a:spcPts val="0"/>
              </a:spcBef>
              <a:spcAft>
                <a:spcPts val="0"/>
              </a:spcAft>
              <a:buClr>
                <a:srgbClr val="86AF15"/>
              </a:buClr>
              <a:buSzPts val="1800"/>
              <a:buNone/>
              <a:defRPr sz="1800">
                <a:solidFill>
                  <a:srgbClr val="86AF15"/>
                </a:solidFill>
              </a:defRPr>
            </a:lvl3pPr>
            <a:lvl4pPr lvl="3" rtl="0">
              <a:lnSpc>
                <a:spcPct val="100000"/>
              </a:lnSpc>
              <a:spcBef>
                <a:spcPts val="0"/>
              </a:spcBef>
              <a:spcAft>
                <a:spcPts val="0"/>
              </a:spcAft>
              <a:buClr>
                <a:srgbClr val="86AF15"/>
              </a:buClr>
              <a:buSzPts val="1800"/>
              <a:buNone/>
              <a:defRPr sz="1800">
                <a:solidFill>
                  <a:srgbClr val="86AF15"/>
                </a:solidFill>
              </a:defRPr>
            </a:lvl4pPr>
            <a:lvl5pPr lvl="4" rtl="0">
              <a:lnSpc>
                <a:spcPct val="100000"/>
              </a:lnSpc>
              <a:spcBef>
                <a:spcPts val="0"/>
              </a:spcBef>
              <a:spcAft>
                <a:spcPts val="0"/>
              </a:spcAft>
              <a:buClr>
                <a:srgbClr val="86AF15"/>
              </a:buClr>
              <a:buSzPts val="1800"/>
              <a:buNone/>
              <a:defRPr sz="1800">
                <a:solidFill>
                  <a:srgbClr val="86AF15"/>
                </a:solidFill>
              </a:defRPr>
            </a:lvl5pPr>
            <a:lvl6pPr lvl="5" rtl="0">
              <a:lnSpc>
                <a:spcPct val="100000"/>
              </a:lnSpc>
              <a:spcBef>
                <a:spcPts val="0"/>
              </a:spcBef>
              <a:spcAft>
                <a:spcPts val="0"/>
              </a:spcAft>
              <a:buClr>
                <a:srgbClr val="86AF15"/>
              </a:buClr>
              <a:buSzPts val="1800"/>
              <a:buNone/>
              <a:defRPr sz="1800">
                <a:solidFill>
                  <a:srgbClr val="86AF15"/>
                </a:solidFill>
              </a:defRPr>
            </a:lvl6pPr>
            <a:lvl7pPr lvl="6" rtl="0">
              <a:lnSpc>
                <a:spcPct val="100000"/>
              </a:lnSpc>
              <a:spcBef>
                <a:spcPts val="0"/>
              </a:spcBef>
              <a:spcAft>
                <a:spcPts val="0"/>
              </a:spcAft>
              <a:buClr>
                <a:srgbClr val="86AF15"/>
              </a:buClr>
              <a:buSzPts val="1800"/>
              <a:buNone/>
              <a:defRPr sz="1800">
                <a:solidFill>
                  <a:srgbClr val="86AF15"/>
                </a:solidFill>
              </a:defRPr>
            </a:lvl7pPr>
            <a:lvl8pPr lvl="7" rtl="0">
              <a:lnSpc>
                <a:spcPct val="100000"/>
              </a:lnSpc>
              <a:spcBef>
                <a:spcPts val="0"/>
              </a:spcBef>
              <a:spcAft>
                <a:spcPts val="0"/>
              </a:spcAft>
              <a:buClr>
                <a:srgbClr val="86AF15"/>
              </a:buClr>
              <a:buSzPts val="1800"/>
              <a:buNone/>
              <a:defRPr sz="1800">
                <a:solidFill>
                  <a:srgbClr val="86AF15"/>
                </a:solidFill>
              </a:defRPr>
            </a:lvl8pPr>
            <a:lvl9pPr lvl="8" rtl="0">
              <a:lnSpc>
                <a:spcPct val="100000"/>
              </a:lnSpc>
              <a:spcBef>
                <a:spcPts val="0"/>
              </a:spcBef>
              <a:spcAft>
                <a:spcPts val="0"/>
              </a:spcAft>
              <a:buClr>
                <a:srgbClr val="86AF15"/>
              </a:buClr>
              <a:buSzPts val="1800"/>
              <a:buNone/>
              <a:defRPr sz="1800">
                <a:solidFill>
                  <a:srgbClr val="86AF15"/>
                </a:solidFill>
              </a:defRPr>
            </a:lvl9pPr>
          </a:lstStyle>
          <a:p/>
        </p:txBody>
      </p:sp>
      <p:sp>
        <p:nvSpPr>
          <p:cNvPr id="206" name="Google Shape;206;p42"/>
          <p:cNvSpPr txBox="1"/>
          <p:nvPr>
            <p:ph idx="2" type="body"/>
          </p:nvPr>
        </p:nvSpPr>
        <p:spPr>
          <a:xfrm>
            <a:off x="379875" y="1452450"/>
            <a:ext cx="2466900" cy="2381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rgbClr val="12B5EA"/>
              </a:buClr>
              <a:buSzPts val="1400"/>
              <a:buChar char="●"/>
              <a:defRPr sz="1400">
                <a:solidFill>
                  <a:srgbClr val="12B5EA"/>
                </a:solidFill>
              </a:defRPr>
            </a:lvl1pPr>
            <a:lvl2pPr indent="-304800" lvl="1" marL="914400" rtl="0">
              <a:spcBef>
                <a:spcPts val="1600"/>
              </a:spcBef>
              <a:spcAft>
                <a:spcPts val="0"/>
              </a:spcAft>
              <a:buClr>
                <a:srgbClr val="12B5EA"/>
              </a:buClr>
              <a:buSzPts val="1200"/>
              <a:buChar char="○"/>
              <a:defRPr sz="1200">
                <a:solidFill>
                  <a:srgbClr val="12B5EA"/>
                </a:solidFill>
              </a:defRPr>
            </a:lvl2pPr>
            <a:lvl3pPr indent="-304800" lvl="2" marL="1371600" rtl="0">
              <a:spcBef>
                <a:spcPts val="1600"/>
              </a:spcBef>
              <a:spcAft>
                <a:spcPts val="0"/>
              </a:spcAft>
              <a:buClr>
                <a:srgbClr val="12B5EA"/>
              </a:buClr>
              <a:buSzPts val="1200"/>
              <a:buChar char="■"/>
              <a:defRPr sz="1200">
                <a:solidFill>
                  <a:srgbClr val="12B5EA"/>
                </a:solidFill>
              </a:defRPr>
            </a:lvl3pPr>
            <a:lvl4pPr indent="-304800" lvl="3" marL="1828800" rtl="0">
              <a:spcBef>
                <a:spcPts val="1600"/>
              </a:spcBef>
              <a:spcAft>
                <a:spcPts val="0"/>
              </a:spcAft>
              <a:buClr>
                <a:srgbClr val="12B5EA"/>
              </a:buClr>
              <a:buSzPts val="1200"/>
              <a:buChar char="●"/>
              <a:defRPr sz="1200">
                <a:solidFill>
                  <a:srgbClr val="12B5EA"/>
                </a:solidFill>
              </a:defRPr>
            </a:lvl4pPr>
            <a:lvl5pPr indent="-304800" lvl="4" marL="2286000" rtl="0">
              <a:spcBef>
                <a:spcPts val="1600"/>
              </a:spcBef>
              <a:spcAft>
                <a:spcPts val="0"/>
              </a:spcAft>
              <a:buClr>
                <a:srgbClr val="12B5EA"/>
              </a:buClr>
              <a:buSzPts val="1200"/>
              <a:buChar char="○"/>
              <a:defRPr sz="1200">
                <a:solidFill>
                  <a:srgbClr val="12B5EA"/>
                </a:solidFill>
              </a:defRPr>
            </a:lvl5pPr>
            <a:lvl6pPr indent="-304800" lvl="5" marL="2743200" rtl="0">
              <a:spcBef>
                <a:spcPts val="1600"/>
              </a:spcBef>
              <a:spcAft>
                <a:spcPts val="0"/>
              </a:spcAft>
              <a:buClr>
                <a:srgbClr val="12B5EA"/>
              </a:buClr>
              <a:buSzPts val="1200"/>
              <a:buChar char="■"/>
              <a:defRPr sz="1200">
                <a:solidFill>
                  <a:srgbClr val="12B5EA"/>
                </a:solidFill>
              </a:defRPr>
            </a:lvl6pPr>
            <a:lvl7pPr indent="-304800" lvl="6" marL="3200400" rtl="0">
              <a:spcBef>
                <a:spcPts val="1600"/>
              </a:spcBef>
              <a:spcAft>
                <a:spcPts val="0"/>
              </a:spcAft>
              <a:buClr>
                <a:srgbClr val="12B5EA"/>
              </a:buClr>
              <a:buSzPts val="1200"/>
              <a:buChar char="●"/>
              <a:defRPr sz="1200">
                <a:solidFill>
                  <a:srgbClr val="12B5EA"/>
                </a:solidFill>
              </a:defRPr>
            </a:lvl7pPr>
            <a:lvl8pPr indent="-304800" lvl="7" marL="3657600" rtl="0">
              <a:spcBef>
                <a:spcPts val="1600"/>
              </a:spcBef>
              <a:spcAft>
                <a:spcPts val="0"/>
              </a:spcAft>
              <a:buClr>
                <a:srgbClr val="12B5EA"/>
              </a:buClr>
              <a:buSzPts val="1200"/>
              <a:buChar char="○"/>
              <a:defRPr sz="1200">
                <a:solidFill>
                  <a:srgbClr val="12B5EA"/>
                </a:solidFill>
              </a:defRPr>
            </a:lvl8pPr>
            <a:lvl9pPr indent="-304800" lvl="8" marL="4114800" rtl="0">
              <a:spcBef>
                <a:spcPts val="1600"/>
              </a:spcBef>
              <a:spcAft>
                <a:spcPts val="1600"/>
              </a:spcAft>
              <a:buClr>
                <a:srgbClr val="12B5EA"/>
              </a:buClr>
              <a:buSzPts val="1200"/>
              <a:buChar char="■"/>
              <a:defRPr sz="1200">
                <a:solidFill>
                  <a:srgbClr val="12B5EA"/>
                </a:solidFill>
              </a:defRPr>
            </a:lvl9pPr>
          </a:lstStyle>
          <a:p/>
        </p:txBody>
      </p:sp>
      <p:sp>
        <p:nvSpPr>
          <p:cNvPr id="207" name="Google Shape;207;p42"/>
          <p:cNvSpPr txBox="1"/>
          <p:nvPr>
            <p:ph idx="3" type="body"/>
          </p:nvPr>
        </p:nvSpPr>
        <p:spPr>
          <a:xfrm>
            <a:off x="3163175" y="1452450"/>
            <a:ext cx="2466900" cy="2381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rgbClr val="12B5EA"/>
              </a:buClr>
              <a:buSzPts val="1400"/>
              <a:buChar char="●"/>
              <a:defRPr sz="1400">
                <a:solidFill>
                  <a:srgbClr val="12B5EA"/>
                </a:solidFill>
              </a:defRPr>
            </a:lvl1pPr>
            <a:lvl2pPr indent="-304800" lvl="1" marL="914400" rtl="0">
              <a:spcBef>
                <a:spcPts val="1600"/>
              </a:spcBef>
              <a:spcAft>
                <a:spcPts val="0"/>
              </a:spcAft>
              <a:buClr>
                <a:srgbClr val="12B5EA"/>
              </a:buClr>
              <a:buSzPts val="1200"/>
              <a:buChar char="○"/>
              <a:defRPr sz="1200">
                <a:solidFill>
                  <a:srgbClr val="12B5EA"/>
                </a:solidFill>
              </a:defRPr>
            </a:lvl2pPr>
            <a:lvl3pPr indent="-304800" lvl="2" marL="1371600" rtl="0">
              <a:spcBef>
                <a:spcPts val="1600"/>
              </a:spcBef>
              <a:spcAft>
                <a:spcPts val="0"/>
              </a:spcAft>
              <a:buClr>
                <a:srgbClr val="12B5EA"/>
              </a:buClr>
              <a:buSzPts val="1200"/>
              <a:buChar char="■"/>
              <a:defRPr sz="1200">
                <a:solidFill>
                  <a:srgbClr val="12B5EA"/>
                </a:solidFill>
              </a:defRPr>
            </a:lvl3pPr>
            <a:lvl4pPr indent="-304800" lvl="3" marL="1828800" rtl="0">
              <a:spcBef>
                <a:spcPts val="1600"/>
              </a:spcBef>
              <a:spcAft>
                <a:spcPts val="0"/>
              </a:spcAft>
              <a:buClr>
                <a:srgbClr val="12B5EA"/>
              </a:buClr>
              <a:buSzPts val="1200"/>
              <a:buChar char="●"/>
              <a:defRPr sz="1200">
                <a:solidFill>
                  <a:srgbClr val="12B5EA"/>
                </a:solidFill>
              </a:defRPr>
            </a:lvl4pPr>
            <a:lvl5pPr indent="-304800" lvl="4" marL="2286000" rtl="0">
              <a:spcBef>
                <a:spcPts val="1600"/>
              </a:spcBef>
              <a:spcAft>
                <a:spcPts val="0"/>
              </a:spcAft>
              <a:buClr>
                <a:srgbClr val="12B5EA"/>
              </a:buClr>
              <a:buSzPts val="1200"/>
              <a:buChar char="○"/>
              <a:defRPr sz="1200">
                <a:solidFill>
                  <a:srgbClr val="12B5EA"/>
                </a:solidFill>
              </a:defRPr>
            </a:lvl5pPr>
            <a:lvl6pPr indent="-304800" lvl="5" marL="2743200" rtl="0">
              <a:spcBef>
                <a:spcPts val="1600"/>
              </a:spcBef>
              <a:spcAft>
                <a:spcPts val="0"/>
              </a:spcAft>
              <a:buClr>
                <a:srgbClr val="12B5EA"/>
              </a:buClr>
              <a:buSzPts val="1200"/>
              <a:buChar char="■"/>
              <a:defRPr sz="1200">
                <a:solidFill>
                  <a:srgbClr val="12B5EA"/>
                </a:solidFill>
              </a:defRPr>
            </a:lvl6pPr>
            <a:lvl7pPr indent="-304800" lvl="6" marL="3200400" rtl="0">
              <a:spcBef>
                <a:spcPts val="1600"/>
              </a:spcBef>
              <a:spcAft>
                <a:spcPts val="0"/>
              </a:spcAft>
              <a:buClr>
                <a:srgbClr val="12B5EA"/>
              </a:buClr>
              <a:buSzPts val="1200"/>
              <a:buChar char="●"/>
              <a:defRPr sz="1200">
                <a:solidFill>
                  <a:srgbClr val="12B5EA"/>
                </a:solidFill>
              </a:defRPr>
            </a:lvl7pPr>
            <a:lvl8pPr indent="-304800" lvl="7" marL="3657600" rtl="0">
              <a:spcBef>
                <a:spcPts val="1600"/>
              </a:spcBef>
              <a:spcAft>
                <a:spcPts val="0"/>
              </a:spcAft>
              <a:buClr>
                <a:srgbClr val="12B5EA"/>
              </a:buClr>
              <a:buSzPts val="1200"/>
              <a:buChar char="○"/>
              <a:defRPr sz="1200">
                <a:solidFill>
                  <a:srgbClr val="12B5EA"/>
                </a:solidFill>
              </a:defRPr>
            </a:lvl8pPr>
            <a:lvl9pPr indent="-304800" lvl="8" marL="4114800" rtl="0">
              <a:spcBef>
                <a:spcPts val="1600"/>
              </a:spcBef>
              <a:spcAft>
                <a:spcPts val="1600"/>
              </a:spcAft>
              <a:buClr>
                <a:srgbClr val="12B5EA"/>
              </a:buClr>
              <a:buSzPts val="1200"/>
              <a:buChar char="■"/>
              <a:defRPr sz="1200">
                <a:solidFill>
                  <a:srgbClr val="12B5EA"/>
                </a:solidFill>
              </a:defRPr>
            </a:lvl9pPr>
          </a:lstStyle>
          <a:p/>
        </p:txBody>
      </p:sp>
      <p:sp>
        <p:nvSpPr>
          <p:cNvPr id="208" name="Google Shape;208;p42"/>
          <p:cNvSpPr txBox="1"/>
          <p:nvPr>
            <p:ph idx="4" type="body"/>
          </p:nvPr>
        </p:nvSpPr>
        <p:spPr>
          <a:xfrm>
            <a:off x="5953950" y="1452450"/>
            <a:ext cx="2466900" cy="2381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rgbClr val="12B5EA"/>
              </a:buClr>
              <a:buSzPts val="1400"/>
              <a:buChar char="●"/>
              <a:defRPr sz="1400">
                <a:solidFill>
                  <a:srgbClr val="12B5EA"/>
                </a:solidFill>
              </a:defRPr>
            </a:lvl1pPr>
            <a:lvl2pPr indent="-304800" lvl="1" marL="914400" rtl="0">
              <a:spcBef>
                <a:spcPts val="1600"/>
              </a:spcBef>
              <a:spcAft>
                <a:spcPts val="0"/>
              </a:spcAft>
              <a:buClr>
                <a:srgbClr val="12B5EA"/>
              </a:buClr>
              <a:buSzPts val="1200"/>
              <a:buChar char="○"/>
              <a:defRPr sz="1200">
                <a:solidFill>
                  <a:srgbClr val="12B5EA"/>
                </a:solidFill>
              </a:defRPr>
            </a:lvl2pPr>
            <a:lvl3pPr indent="-304800" lvl="2" marL="1371600" rtl="0">
              <a:spcBef>
                <a:spcPts val="1600"/>
              </a:spcBef>
              <a:spcAft>
                <a:spcPts val="0"/>
              </a:spcAft>
              <a:buClr>
                <a:srgbClr val="12B5EA"/>
              </a:buClr>
              <a:buSzPts val="1200"/>
              <a:buChar char="■"/>
              <a:defRPr sz="1200">
                <a:solidFill>
                  <a:srgbClr val="12B5EA"/>
                </a:solidFill>
              </a:defRPr>
            </a:lvl3pPr>
            <a:lvl4pPr indent="-304800" lvl="3" marL="1828800" rtl="0">
              <a:spcBef>
                <a:spcPts val="1600"/>
              </a:spcBef>
              <a:spcAft>
                <a:spcPts val="0"/>
              </a:spcAft>
              <a:buClr>
                <a:srgbClr val="12B5EA"/>
              </a:buClr>
              <a:buSzPts val="1200"/>
              <a:buChar char="●"/>
              <a:defRPr sz="1200">
                <a:solidFill>
                  <a:srgbClr val="12B5EA"/>
                </a:solidFill>
              </a:defRPr>
            </a:lvl4pPr>
            <a:lvl5pPr indent="-304800" lvl="4" marL="2286000" rtl="0">
              <a:spcBef>
                <a:spcPts val="1600"/>
              </a:spcBef>
              <a:spcAft>
                <a:spcPts val="0"/>
              </a:spcAft>
              <a:buClr>
                <a:srgbClr val="12B5EA"/>
              </a:buClr>
              <a:buSzPts val="1200"/>
              <a:buChar char="○"/>
              <a:defRPr sz="1200">
                <a:solidFill>
                  <a:srgbClr val="12B5EA"/>
                </a:solidFill>
              </a:defRPr>
            </a:lvl5pPr>
            <a:lvl6pPr indent="-304800" lvl="5" marL="2743200" rtl="0">
              <a:spcBef>
                <a:spcPts val="1600"/>
              </a:spcBef>
              <a:spcAft>
                <a:spcPts val="0"/>
              </a:spcAft>
              <a:buClr>
                <a:srgbClr val="12B5EA"/>
              </a:buClr>
              <a:buSzPts val="1200"/>
              <a:buChar char="■"/>
              <a:defRPr sz="1200">
                <a:solidFill>
                  <a:srgbClr val="12B5EA"/>
                </a:solidFill>
              </a:defRPr>
            </a:lvl6pPr>
            <a:lvl7pPr indent="-304800" lvl="6" marL="3200400" rtl="0">
              <a:spcBef>
                <a:spcPts val="1600"/>
              </a:spcBef>
              <a:spcAft>
                <a:spcPts val="0"/>
              </a:spcAft>
              <a:buClr>
                <a:srgbClr val="12B5EA"/>
              </a:buClr>
              <a:buSzPts val="1200"/>
              <a:buChar char="●"/>
              <a:defRPr sz="1200">
                <a:solidFill>
                  <a:srgbClr val="12B5EA"/>
                </a:solidFill>
              </a:defRPr>
            </a:lvl7pPr>
            <a:lvl8pPr indent="-304800" lvl="7" marL="3657600" rtl="0">
              <a:spcBef>
                <a:spcPts val="1600"/>
              </a:spcBef>
              <a:spcAft>
                <a:spcPts val="0"/>
              </a:spcAft>
              <a:buClr>
                <a:srgbClr val="12B5EA"/>
              </a:buClr>
              <a:buSzPts val="1200"/>
              <a:buChar char="○"/>
              <a:defRPr sz="1200">
                <a:solidFill>
                  <a:srgbClr val="12B5EA"/>
                </a:solidFill>
              </a:defRPr>
            </a:lvl8pPr>
            <a:lvl9pPr indent="-304800" lvl="8" marL="4114800" rtl="0">
              <a:spcBef>
                <a:spcPts val="1600"/>
              </a:spcBef>
              <a:spcAft>
                <a:spcPts val="1600"/>
              </a:spcAft>
              <a:buClr>
                <a:srgbClr val="12B5EA"/>
              </a:buClr>
              <a:buSzPts val="1200"/>
              <a:buChar char="■"/>
              <a:defRPr sz="1200">
                <a:solidFill>
                  <a:srgbClr val="12B5EA"/>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 blue">
  <p:cSld name="TITLE_1_1">
    <p:bg>
      <p:bgPr>
        <a:solidFill>
          <a:srgbClr val="12B5EA"/>
        </a:solidFill>
      </p:bgPr>
    </p:bg>
    <p:spTree>
      <p:nvGrpSpPr>
        <p:cNvPr id="25" name="Shape 25"/>
        <p:cNvGrpSpPr/>
        <p:nvPr/>
      </p:nvGrpSpPr>
      <p:grpSpPr>
        <a:xfrm>
          <a:off x="0" y="0"/>
          <a:ext cx="0" cy="0"/>
          <a:chOff x="0" y="0"/>
          <a:chExt cx="0" cy="0"/>
        </a:xfrm>
      </p:grpSpPr>
      <p:sp>
        <p:nvSpPr>
          <p:cNvPr id="26" name="Google Shape;26;p5"/>
          <p:cNvSpPr txBox="1"/>
          <p:nvPr>
            <p:ph idx="1" type="subTitle"/>
          </p:nvPr>
        </p:nvSpPr>
        <p:spPr>
          <a:xfrm>
            <a:off x="399300" y="2698450"/>
            <a:ext cx="8215500" cy="39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1400"/>
              <a:buNone/>
              <a:defRPr sz="1400">
                <a:solidFill>
                  <a:schemeClr val="lt1"/>
                </a:solidFill>
              </a:defRPr>
            </a:lvl1pPr>
            <a:lvl2pPr lvl="1" rtl="0">
              <a:lnSpc>
                <a:spcPct val="100000"/>
              </a:lnSpc>
              <a:spcBef>
                <a:spcPts val="0"/>
              </a:spcBef>
              <a:spcAft>
                <a:spcPts val="0"/>
              </a:spcAft>
              <a:buClr>
                <a:srgbClr val="12B5EA"/>
              </a:buClr>
              <a:buSzPts val="1400"/>
              <a:buNone/>
              <a:defRPr sz="1400">
                <a:solidFill>
                  <a:srgbClr val="12B5EA"/>
                </a:solidFill>
              </a:defRPr>
            </a:lvl2pPr>
            <a:lvl3pPr lvl="2" rtl="0">
              <a:lnSpc>
                <a:spcPct val="100000"/>
              </a:lnSpc>
              <a:spcBef>
                <a:spcPts val="0"/>
              </a:spcBef>
              <a:spcAft>
                <a:spcPts val="0"/>
              </a:spcAft>
              <a:buClr>
                <a:srgbClr val="12B5EA"/>
              </a:buClr>
              <a:buSzPts val="1400"/>
              <a:buNone/>
              <a:defRPr sz="1400">
                <a:solidFill>
                  <a:srgbClr val="12B5EA"/>
                </a:solidFill>
              </a:defRPr>
            </a:lvl3pPr>
            <a:lvl4pPr lvl="3" rtl="0">
              <a:lnSpc>
                <a:spcPct val="100000"/>
              </a:lnSpc>
              <a:spcBef>
                <a:spcPts val="0"/>
              </a:spcBef>
              <a:spcAft>
                <a:spcPts val="0"/>
              </a:spcAft>
              <a:buClr>
                <a:srgbClr val="12B5EA"/>
              </a:buClr>
              <a:buSzPts val="1400"/>
              <a:buNone/>
              <a:defRPr sz="1400">
                <a:solidFill>
                  <a:srgbClr val="12B5EA"/>
                </a:solidFill>
              </a:defRPr>
            </a:lvl4pPr>
            <a:lvl5pPr lvl="4" rtl="0">
              <a:lnSpc>
                <a:spcPct val="100000"/>
              </a:lnSpc>
              <a:spcBef>
                <a:spcPts val="0"/>
              </a:spcBef>
              <a:spcAft>
                <a:spcPts val="0"/>
              </a:spcAft>
              <a:buClr>
                <a:srgbClr val="12B5EA"/>
              </a:buClr>
              <a:buSzPts val="1400"/>
              <a:buNone/>
              <a:defRPr sz="1400">
                <a:solidFill>
                  <a:srgbClr val="12B5EA"/>
                </a:solidFill>
              </a:defRPr>
            </a:lvl5pPr>
            <a:lvl6pPr lvl="5" rtl="0">
              <a:lnSpc>
                <a:spcPct val="100000"/>
              </a:lnSpc>
              <a:spcBef>
                <a:spcPts val="0"/>
              </a:spcBef>
              <a:spcAft>
                <a:spcPts val="0"/>
              </a:spcAft>
              <a:buClr>
                <a:srgbClr val="12B5EA"/>
              </a:buClr>
              <a:buSzPts val="1400"/>
              <a:buNone/>
              <a:defRPr sz="1400">
                <a:solidFill>
                  <a:srgbClr val="12B5EA"/>
                </a:solidFill>
              </a:defRPr>
            </a:lvl6pPr>
            <a:lvl7pPr lvl="6" rtl="0">
              <a:lnSpc>
                <a:spcPct val="100000"/>
              </a:lnSpc>
              <a:spcBef>
                <a:spcPts val="0"/>
              </a:spcBef>
              <a:spcAft>
                <a:spcPts val="0"/>
              </a:spcAft>
              <a:buClr>
                <a:srgbClr val="12B5EA"/>
              </a:buClr>
              <a:buSzPts val="1400"/>
              <a:buNone/>
              <a:defRPr sz="1400">
                <a:solidFill>
                  <a:srgbClr val="12B5EA"/>
                </a:solidFill>
              </a:defRPr>
            </a:lvl7pPr>
            <a:lvl8pPr lvl="7" rtl="0">
              <a:lnSpc>
                <a:spcPct val="100000"/>
              </a:lnSpc>
              <a:spcBef>
                <a:spcPts val="0"/>
              </a:spcBef>
              <a:spcAft>
                <a:spcPts val="0"/>
              </a:spcAft>
              <a:buClr>
                <a:srgbClr val="12B5EA"/>
              </a:buClr>
              <a:buSzPts val="1400"/>
              <a:buNone/>
              <a:defRPr sz="1400">
                <a:solidFill>
                  <a:srgbClr val="12B5EA"/>
                </a:solidFill>
              </a:defRPr>
            </a:lvl8pPr>
            <a:lvl9pPr lvl="8" rtl="0">
              <a:lnSpc>
                <a:spcPct val="100000"/>
              </a:lnSpc>
              <a:spcBef>
                <a:spcPts val="0"/>
              </a:spcBef>
              <a:spcAft>
                <a:spcPts val="0"/>
              </a:spcAft>
              <a:buClr>
                <a:srgbClr val="12B5EA"/>
              </a:buClr>
              <a:buSzPts val="1400"/>
              <a:buNone/>
              <a:defRPr sz="1400">
                <a:solidFill>
                  <a:srgbClr val="12B5EA"/>
                </a:solidFill>
              </a:defRPr>
            </a:lvl9pPr>
          </a:lstStyle>
          <a:p/>
        </p:txBody>
      </p:sp>
      <p:cxnSp>
        <p:nvCxnSpPr>
          <p:cNvPr id="27" name="Google Shape;27;p5"/>
          <p:cNvCxnSpPr/>
          <p:nvPr/>
        </p:nvCxnSpPr>
        <p:spPr>
          <a:xfrm>
            <a:off x="-6000" y="4632625"/>
            <a:ext cx="9156000" cy="13200"/>
          </a:xfrm>
          <a:prstGeom prst="straightConnector1">
            <a:avLst/>
          </a:prstGeom>
          <a:noFill/>
          <a:ln cap="flat" cmpd="sng" w="19050">
            <a:solidFill>
              <a:schemeClr val="lt1"/>
            </a:solidFill>
            <a:prstDash val="solid"/>
            <a:round/>
            <a:headEnd len="med" w="med" type="none"/>
            <a:tailEnd len="med" w="med" type="none"/>
          </a:ln>
        </p:spPr>
      </p:cxnSp>
      <p:sp>
        <p:nvSpPr>
          <p:cNvPr id="28" name="Google Shape;28;p5"/>
          <p:cNvSpPr txBox="1"/>
          <p:nvPr>
            <p:ph type="title"/>
          </p:nvPr>
        </p:nvSpPr>
        <p:spPr>
          <a:xfrm>
            <a:off x="371475" y="2206550"/>
            <a:ext cx="8296800" cy="5682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pic>
        <p:nvPicPr>
          <p:cNvPr id="29" name="Google Shape;29;p5"/>
          <p:cNvPicPr preferRelativeResize="0"/>
          <p:nvPr/>
        </p:nvPicPr>
        <p:blipFill>
          <a:blip r:embed="rId2">
            <a:alphaModFix/>
          </a:blip>
          <a:stretch>
            <a:fillRect/>
          </a:stretch>
        </p:blipFill>
        <p:spPr>
          <a:xfrm>
            <a:off x="371473" y="4691725"/>
            <a:ext cx="385200" cy="393601"/>
          </a:xfrm>
          <a:prstGeom prst="rect">
            <a:avLst/>
          </a:prstGeom>
          <a:noFill/>
          <a:ln>
            <a:noFill/>
          </a:ln>
        </p:spPr>
      </p:pic>
      <p:pic>
        <p:nvPicPr>
          <p:cNvPr descr="CS_reverse.png" id="30" name="Google Shape;30;p5"/>
          <p:cNvPicPr preferRelativeResize="0"/>
          <p:nvPr/>
        </p:nvPicPr>
        <p:blipFill>
          <a:blip r:embed="rId3">
            <a:alphaModFix/>
          </a:blip>
          <a:stretch>
            <a:fillRect/>
          </a:stretch>
        </p:blipFill>
        <p:spPr>
          <a:xfrm>
            <a:off x="8043225" y="4766700"/>
            <a:ext cx="816651" cy="243650"/>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Four Columns 1">
  <p:cSld name="TITLE_AND_TWO_COLUMNS_1_1">
    <p:spTree>
      <p:nvGrpSpPr>
        <p:cNvPr id="209" name="Shape 209"/>
        <p:cNvGrpSpPr/>
        <p:nvPr/>
      </p:nvGrpSpPr>
      <p:grpSpPr>
        <a:xfrm>
          <a:off x="0" y="0"/>
          <a:ext cx="0" cy="0"/>
          <a:chOff x="0" y="0"/>
          <a:chExt cx="0" cy="0"/>
        </a:xfrm>
      </p:grpSpPr>
      <p:sp>
        <p:nvSpPr>
          <p:cNvPr id="210" name="Google Shape;210;p43"/>
          <p:cNvSpPr txBox="1"/>
          <p:nvPr>
            <p:ph type="title"/>
          </p:nvPr>
        </p:nvSpPr>
        <p:spPr>
          <a:xfrm>
            <a:off x="379875" y="271150"/>
            <a:ext cx="8342100" cy="6354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F6F0C"/>
              </a:buClr>
              <a:buSzPts val="3200"/>
              <a:buNone/>
              <a:defRPr>
                <a:solidFill>
                  <a:srgbClr val="FF6F0C"/>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11" name="Google Shape;211;p43"/>
          <p:cNvSpPr txBox="1"/>
          <p:nvPr>
            <p:ph idx="1" type="subTitle"/>
          </p:nvPr>
        </p:nvSpPr>
        <p:spPr>
          <a:xfrm>
            <a:off x="379875" y="793325"/>
            <a:ext cx="6464400" cy="39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CCCCCC"/>
              </a:buClr>
              <a:buSzPts val="1200"/>
              <a:buFont typeface="Raleway"/>
              <a:buNone/>
              <a:defRPr sz="1200">
                <a:solidFill>
                  <a:srgbClr val="CCCCCC"/>
                </a:solidFill>
                <a:latin typeface="Raleway"/>
                <a:ea typeface="Raleway"/>
                <a:cs typeface="Raleway"/>
                <a:sym typeface="Raleway"/>
              </a:defRPr>
            </a:lvl1pPr>
            <a:lvl2pPr lvl="1" rtl="0">
              <a:lnSpc>
                <a:spcPct val="100000"/>
              </a:lnSpc>
              <a:spcBef>
                <a:spcPts val="0"/>
              </a:spcBef>
              <a:spcAft>
                <a:spcPts val="0"/>
              </a:spcAft>
              <a:buClr>
                <a:srgbClr val="86AF15"/>
              </a:buClr>
              <a:buSzPts val="1800"/>
              <a:buNone/>
              <a:defRPr sz="1800">
                <a:solidFill>
                  <a:srgbClr val="86AF15"/>
                </a:solidFill>
              </a:defRPr>
            </a:lvl2pPr>
            <a:lvl3pPr lvl="2" rtl="0">
              <a:lnSpc>
                <a:spcPct val="100000"/>
              </a:lnSpc>
              <a:spcBef>
                <a:spcPts val="0"/>
              </a:spcBef>
              <a:spcAft>
                <a:spcPts val="0"/>
              </a:spcAft>
              <a:buClr>
                <a:srgbClr val="86AF15"/>
              </a:buClr>
              <a:buSzPts val="1800"/>
              <a:buNone/>
              <a:defRPr sz="1800">
                <a:solidFill>
                  <a:srgbClr val="86AF15"/>
                </a:solidFill>
              </a:defRPr>
            </a:lvl3pPr>
            <a:lvl4pPr lvl="3" rtl="0">
              <a:lnSpc>
                <a:spcPct val="100000"/>
              </a:lnSpc>
              <a:spcBef>
                <a:spcPts val="0"/>
              </a:spcBef>
              <a:spcAft>
                <a:spcPts val="0"/>
              </a:spcAft>
              <a:buClr>
                <a:srgbClr val="86AF15"/>
              </a:buClr>
              <a:buSzPts val="1800"/>
              <a:buNone/>
              <a:defRPr sz="1800">
                <a:solidFill>
                  <a:srgbClr val="86AF15"/>
                </a:solidFill>
              </a:defRPr>
            </a:lvl4pPr>
            <a:lvl5pPr lvl="4" rtl="0">
              <a:lnSpc>
                <a:spcPct val="100000"/>
              </a:lnSpc>
              <a:spcBef>
                <a:spcPts val="0"/>
              </a:spcBef>
              <a:spcAft>
                <a:spcPts val="0"/>
              </a:spcAft>
              <a:buClr>
                <a:srgbClr val="86AF15"/>
              </a:buClr>
              <a:buSzPts val="1800"/>
              <a:buNone/>
              <a:defRPr sz="1800">
                <a:solidFill>
                  <a:srgbClr val="86AF15"/>
                </a:solidFill>
              </a:defRPr>
            </a:lvl5pPr>
            <a:lvl6pPr lvl="5" rtl="0">
              <a:lnSpc>
                <a:spcPct val="100000"/>
              </a:lnSpc>
              <a:spcBef>
                <a:spcPts val="0"/>
              </a:spcBef>
              <a:spcAft>
                <a:spcPts val="0"/>
              </a:spcAft>
              <a:buClr>
                <a:srgbClr val="86AF15"/>
              </a:buClr>
              <a:buSzPts val="1800"/>
              <a:buNone/>
              <a:defRPr sz="1800">
                <a:solidFill>
                  <a:srgbClr val="86AF15"/>
                </a:solidFill>
              </a:defRPr>
            </a:lvl6pPr>
            <a:lvl7pPr lvl="6" rtl="0">
              <a:lnSpc>
                <a:spcPct val="100000"/>
              </a:lnSpc>
              <a:spcBef>
                <a:spcPts val="0"/>
              </a:spcBef>
              <a:spcAft>
                <a:spcPts val="0"/>
              </a:spcAft>
              <a:buClr>
                <a:srgbClr val="86AF15"/>
              </a:buClr>
              <a:buSzPts val="1800"/>
              <a:buNone/>
              <a:defRPr sz="1800">
                <a:solidFill>
                  <a:srgbClr val="86AF15"/>
                </a:solidFill>
              </a:defRPr>
            </a:lvl7pPr>
            <a:lvl8pPr lvl="7" rtl="0">
              <a:lnSpc>
                <a:spcPct val="100000"/>
              </a:lnSpc>
              <a:spcBef>
                <a:spcPts val="0"/>
              </a:spcBef>
              <a:spcAft>
                <a:spcPts val="0"/>
              </a:spcAft>
              <a:buClr>
                <a:srgbClr val="86AF15"/>
              </a:buClr>
              <a:buSzPts val="1800"/>
              <a:buNone/>
              <a:defRPr sz="1800">
                <a:solidFill>
                  <a:srgbClr val="86AF15"/>
                </a:solidFill>
              </a:defRPr>
            </a:lvl8pPr>
            <a:lvl9pPr lvl="8" rtl="0">
              <a:lnSpc>
                <a:spcPct val="100000"/>
              </a:lnSpc>
              <a:spcBef>
                <a:spcPts val="0"/>
              </a:spcBef>
              <a:spcAft>
                <a:spcPts val="0"/>
              </a:spcAft>
              <a:buClr>
                <a:srgbClr val="86AF15"/>
              </a:buClr>
              <a:buSzPts val="1800"/>
              <a:buNone/>
              <a:defRPr sz="1800">
                <a:solidFill>
                  <a:srgbClr val="86AF15"/>
                </a:solidFill>
              </a:defRPr>
            </a:lvl9pPr>
          </a:lstStyle>
          <a:p/>
        </p:txBody>
      </p:sp>
      <p:sp>
        <p:nvSpPr>
          <p:cNvPr id="212" name="Google Shape;212;p43"/>
          <p:cNvSpPr txBox="1"/>
          <p:nvPr>
            <p:ph idx="2" type="body"/>
          </p:nvPr>
        </p:nvSpPr>
        <p:spPr>
          <a:xfrm>
            <a:off x="379875" y="1452450"/>
            <a:ext cx="2045700" cy="2381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rgbClr val="12B5EA"/>
              </a:buClr>
              <a:buSzPts val="1400"/>
              <a:buChar char="●"/>
              <a:defRPr sz="1400">
                <a:solidFill>
                  <a:srgbClr val="12B5EA"/>
                </a:solidFill>
              </a:defRPr>
            </a:lvl1pPr>
            <a:lvl2pPr indent="-304800" lvl="1" marL="914400" rtl="0">
              <a:spcBef>
                <a:spcPts val="1600"/>
              </a:spcBef>
              <a:spcAft>
                <a:spcPts val="0"/>
              </a:spcAft>
              <a:buClr>
                <a:srgbClr val="12B5EA"/>
              </a:buClr>
              <a:buSzPts val="1200"/>
              <a:buChar char="○"/>
              <a:defRPr sz="1200">
                <a:solidFill>
                  <a:srgbClr val="12B5EA"/>
                </a:solidFill>
              </a:defRPr>
            </a:lvl2pPr>
            <a:lvl3pPr indent="-304800" lvl="2" marL="1371600" rtl="0">
              <a:spcBef>
                <a:spcPts val="1600"/>
              </a:spcBef>
              <a:spcAft>
                <a:spcPts val="0"/>
              </a:spcAft>
              <a:buClr>
                <a:srgbClr val="12B5EA"/>
              </a:buClr>
              <a:buSzPts val="1200"/>
              <a:buChar char="■"/>
              <a:defRPr sz="1200">
                <a:solidFill>
                  <a:srgbClr val="12B5EA"/>
                </a:solidFill>
              </a:defRPr>
            </a:lvl3pPr>
            <a:lvl4pPr indent="-304800" lvl="3" marL="1828800" rtl="0">
              <a:spcBef>
                <a:spcPts val="1600"/>
              </a:spcBef>
              <a:spcAft>
                <a:spcPts val="0"/>
              </a:spcAft>
              <a:buClr>
                <a:srgbClr val="12B5EA"/>
              </a:buClr>
              <a:buSzPts val="1200"/>
              <a:buChar char="●"/>
              <a:defRPr sz="1200">
                <a:solidFill>
                  <a:srgbClr val="12B5EA"/>
                </a:solidFill>
              </a:defRPr>
            </a:lvl4pPr>
            <a:lvl5pPr indent="-304800" lvl="4" marL="2286000" rtl="0">
              <a:spcBef>
                <a:spcPts val="1600"/>
              </a:spcBef>
              <a:spcAft>
                <a:spcPts val="0"/>
              </a:spcAft>
              <a:buClr>
                <a:srgbClr val="12B5EA"/>
              </a:buClr>
              <a:buSzPts val="1200"/>
              <a:buChar char="○"/>
              <a:defRPr sz="1200">
                <a:solidFill>
                  <a:srgbClr val="12B5EA"/>
                </a:solidFill>
              </a:defRPr>
            </a:lvl5pPr>
            <a:lvl6pPr indent="-304800" lvl="5" marL="2743200" rtl="0">
              <a:spcBef>
                <a:spcPts val="1600"/>
              </a:spcBef>
              <a:spcAft>
                <a:spcPts val="0"/>
              </a:spcAft>
              <a:buClr>
                <a:srgbClr val="12B5EA"/>
              </a:buClr>
              <a:buSzPts val="1200"/>
              <a:buChar char="■"/>
              <a:defRPr sz="1200">
                <a:solidFill>
                  <a:srgbClr val="12B5EA"/>
                </a:solidFill>
              </a:defRPr>
            </a:lvl6pPr>
            <a:lvl7pPr indent="-304800" lvl="6" marL="3200400" rtl="0">
              <a:spcBef>
                <a:spcPts val="1600"/>
              </a:spcBef>
              <a:spcAft>
                <a:spcPts val="0"/>
              </a:spcAft>
              <a:buClr>
                <a:srgbClr val="12B5EA"/>
              </a:buClr>
              <a:buSzPts val="1200"/>
              <a:buChar char="●"/>
              <a:defRPr sz="1200">
                <a:solidFill>
                  <a:srgbClr val="12B5EA"/>
                </a:solidFill>
              </a:defRPr>
            </a:lvl7pPr>
            <a:lvl8pPr indent="-304800" lvl="7" marL="3657600" rtl="0">
              <a:spcBef>
                <a:spcPts val="1600"/>
              </a:spcBef>
              <a:spcAft>
                <a:spcPts val="0"/>
              </a:spcAft>
              <a:buClr>
                <a:srgbClr val="12B5EA"/>
              </a:buClr>
              <a:buSzPts val="1200"/>
              <a:buChar char="○"/>
              <a:defRPr sz="1200">
                <a:solidFill>
                  <a:srgbClr val="12B5EA"/>
                </a:solidFill>
              </a:defRPr>
            </a:lvl8pPr>
            <a:lvl9pPr indent="-304800" lvl="8" marL="4114800" rtl="0">
              <a:spcBef>
                <a:spcPts val="1600"/>
              </a:spcBef>
              <a:spcAft>
                <a:spcPts val="1600"/>
              </a:spcAft>
              <a:buClr>
                <a:srgbClr val="12B5EA"/>
              </a:buClr>
              <a:buSzPts val="1200"/>
              <a:buChar char="■"/>
              <a:defRPr sz="1200">
                <a:solidFill>
                  <a:srgbClr val="12B5EA"/>
                </a:solidFill>
              </a:defRPr>
            </a:lvl9pPr>
          </a:lstStyle>
          <a:p/>
        </p:txBody>
      </p:sp>
      <p:sp>
        <p:nvSpPr>
          <p:cNvPr id="213" name="Google Shape;213;p43"/>
          <p:cNvSpPr txBox="1"/>
          <p:nvPr>
            <p:ph idx="3" type="body"/>
          </p:nvPr>
        </p:nvSpPr>
        <p:spPr>
          <a:xfrm>
            <a:off x="2513025" y="1452450"/>
            <a:ext cx="2045700" cy="2381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rgbClr val="12B5EA"/>
              </a:buClr>
              <a:buSzPts val="1400"/>
              <a:buChar char="●"/>
              <a:defRPr sz="1400">
                <a:solidFill>
                  <a:srgbClr val="12B5EA"/>
                </a:solidFill>
              </a:defRPr>
            </a:lvl1pPr>
            <a:lvl2pPr indent="-304800" lvl="1" marL="914400" rtl="0">
              <a:spcBef>
                <a:spcPts val="1600"/>
              </a:spcBef>
              <a:spcAft>
                <a:spcPts val="0"/>
              </a:spcAft>
              <a:buClr>
                <a:srgbClr val="12B5EA"/>
              </a:buClr>
              <a:buSzPts val="1200"/>
              <a:buChar char="○"/>
              <a:defRPr sz="1200">
                <a:solidFill>
                  <a:srgbClr val="12B5EA"/>
                </a:solidFill>
              </a:defRPr>
            </a:lvl2pPr>
            <a:lvl3pPr indent="-304800" lvl="2" marL="1371600" rtl="0">
              <a:spcBef>
                <a:spcPts val="1600"/>
              </a:spcBef>
              <a:spcAft>
                <a:spcPts val="0"/>
              </a:spcAft>
              <a:buClr>
                <a:srgbClr val="12B5EA"/>
              </a:buClr>
              <a:buSzPts val="1200"/>
              <a:buChar char="■"/>
              <a:defRPr sz="1200">
                <a:solidFill>
                  <a:srgbClr val="12B5EA"/>
                </a:solidFill>
              </a:defRPr>
            </a:lvl3pPr>
            <a:lvl4pPr indent="-304800" lvl="3" marL="1828800" rtl="0">
              <a:spcBef>
                <a:spcPts val="1600"/>
              </a:spcBef>
              <a:spcAft>
                <a:spcPts val="0"/>
              </a:spcAft>
              <a:buClr>
                <a:srgbClr val="12B5EA"/>
              </a:buClr>
              <a:buSzPts val="1200"/>
              <a:buChar char="●"/>
              <a:defRPr sz="1200">
                <a:solidFill>
                  <a:srgbClr val="12B5EA"/>
                </a:solidFill>
              </a:defRPr>
            </a:lvl4pPr>
            <a:lvl5pPr indent="-304800" lvl="4" marL="2286000" rtl="0">
              <a:spcBef>
                <a:spcPts val="1600"/>
              </a:spcBef>
              <a:spcAft>
                <a:spcPts val="0"/>
              </a:spcAft>
              <a:buClr>
                <a:srgbClr val="12B5EA"/>
              </a:buClr>
              <a:buSzPts val="1200"/>
              <a:buChar char="○"/>
              <a:defRPr sz="1200">
                <a:solidFill>
                  <a:srgbClr val="12B5EA"/>
                </a:solidFill>
              </a:defRPr>
            </a:lvl5pPr>
            <a:lvl6pPr indent="-304800" lvl="5" marL="2743200" rtl="0">
              <a:spcBef>
                <a:spcPts val="1600"/>
              </a:spcBef>
              <a:spcAft>
                <a:spcPts val="0"/>
              </a:spcAft>
              <a:buClr>
                <a:srgbClr val="12B5EA"/>
              </a:buClr>
              <a:buSzPts val="1200"/>
              <a:buChar char="■"/>
              <a:defRPr sz="1200">
                <a:solidFill>
                  <a:srgbClr val="12B5EA"/>
                </a:solidFill>
              </a:defRPr>
            </a:lvl6pPr>
            <a:lvl7pPr indent="-304800" lvl="6" marL="3200400" rtl="0">
              <a:spcBef>
                <a:spcPts val="1600"/>
              </a:spcBef>
              <a:spcAft>
                <a:spcPts val="0"/>
              </a:spcAft>
              <a:buClr>
                <a:srgbClr val="12B5EA"/>
              </a:buClr>
              <a:buSzPts val="1200"/>
              <a:buChar char="●"/>
              <a:defRPr sz="1200">
                <a:solidFill>
                  <a:srgbClr val="12B5EA"/>
                </a:solidFill>
              </a:defRPr>
            </a:lvl7pPr>
            <a:lvl8pPr indent="-304800" lvl="7" marL="3657600" rtl="0">
              <a:spcBef>
                <a:spcPts val="1600"/>
              </a:spcBef>
              <a:spcAft>
                <a:spcPts val="0"/>
              </a:spcAft>
              <a:buClr>
                <a:srgbClr val="12B5EA"/>
              </a:buClr>
              <a:buSzPts val="1200"/>
              <a:buChar char="○"/>
              <a:defRPr sz="1200">
                <a:solidFill>
                  <a:srgbClr val="12B5EA"/>
                </a:solidFill>
              </a:defRPr>
            </a:lvl8pPr>
            <a:lvl9pPr indent="-304800" lvl="8" marL="4114800" rtl="0">
              <a:spcBef>
                <a:spcPts val="1600"/>
              </a:spcBef>
              <a:spcAft>
                <a:spcPts val="1600"/>
              </a:spcAft>
              <a:buClr>
                <a:srgbClr val="12B5EA"/>
              </a:buClr>
              <a:buSzPts val="1200"/>
              <a:buChar char="■"/>
              <a:defRPr sz="1200">
                <a:solidFill>
                  <a:srgbClr val="12B5EA"/>
                </a:solidFill>
              </a:defRPr>
            </a:lvl9pPr>
          </a:lstStyle>
          <a:p/>
        </p:txBody>
      </p:sp>
      <p:sp>
        <p:nvSpPr>
          <p:cNvPr id="214" name="Google Shape;214;p43"/>
          <p:cNvSpPr txBox="1"/>
          <p:nvPr>
            <p:ph idx="4" type="body"/>
          </p:nvPr>
        </p:nvSpPr>
        <p:spPr>
          <a:xfrm>
            <a:off x="4659525" y="1452450"/>
            <a:ext cx="2045700" cy="2381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rgbClr val="12B5EA"/>
              </a:buClr>
              <a:buSzPts val="1400"/>
              <a:buChar char="●"/>
              <a:defRPr sz="1400">
                <a:solidFill>
                  <a:srgbClr val="12B5EA"/>
                </a:solidFill>
              </a:defRPr>
            </a:lvl1pPr>
            <a:lvl2pPr indent="-304800" lvl="1" marL="914400" rtl="0">
              <a:spcBef>
                <a:spcPts val="1600"/>
              </a:spcBef>
              <a:spcAft>
                <a:spcPts val="0"/>
              </a:spcAft>
              <a:buClr>
                <a:srgbClr val="12B5EA"/>
              </a:buClr>
              <a:buSzPts val="1200"/>
              <a:buChar char="○"/>
              <a:defRPr sz="1200">
                <a:solidFill>
                  <a:srgbClr val="12B5EA"/>
                </a:solidFill>
              </a:defRPr>
            </a:lvl2pPr>
            <a:lvl3pPr indent="-304800" lvl="2" marL="1371600" rtl="0">
              <a:spcBef>
                <a:spcPts val="1600"/>
              </a:spcBef>
              <a:spcAft>
                <a:spcPts val="0"/>
              </a:spcAft>
              <a:buClr>
                <a:srgbClr val="12B5EA"/>
              </a:buClr>
              <a:buSzPts val="1200"/>
              <a:buChar char="■"/>
              <a:defRPr sz="1200">
                <a:solidFill>
                  <a:srgbClr val="12B5EA"/>
                </a:solidFill>
              </a:defRPr>
            </a:lvl3pPr>
            <a:lvl4pPr indent="-304800" lvl="3" marL="1828800" rtl="0">
              <a:spcBef>
                <a:spcPts val="1600"/>
              </a:spcBef>
              <a:spcAft>
                <a:spcPts val="0"/>
              </a:spcAft>
              <a:buClr>
                <a:srgbClr val="12B5EA"/>
              </a:buClr>
              <a:buSzPts val="1200"/>
              <a:buChar char="●"/>
              <a:defRPr sz="1200">
                <a:solidFill>
                  <a:srgbClr val="12B5EA"/>
                </a:solidFill>
              </a:defRPr>
            </a:lvl4pPr>
            <a:lvl5pPr indent="-304800" lvl="4" marL="2286000" rtl="0">
              <a:spcBef>
                <a:spcPts val="1600"/>
              </a:spcBef>
              <a:spcAft>
                <a:spcPts val="0"/>
              </a:spcAft>
              <a:buClr>
                <a:srgbClr val="12B5EA"/>
              </a:buClr>
              <a:buSzPts val="1200"/>
              <a:buChar char="○"/>
              <a:defRPr sz="1200">
                <a:solidFill>
                  <a:srgbClr val="12B5EA"/>
                </a:solidFill>
              </a:defRPr>
            </a:lvl5pPr>
            <a:lvl6pPr indent="-304800" lvl="5" marL="2743200" rtl="0">
              <a:spcBef>
                <a:spcPts val="1600"/>
              </a:spcBef>
              <a:spcAft>
                <a:spcPts val="0"/>
              </a:spcAft>
              <a:buClr>
                <a:srgbClr val="12B5EA"/>
              </a:buClr>
              <a:buSzPts val="1200"/>
              <a:buChar char="■"/>
              <a:defRPr sz="1200">
                <a:solidFill>
                  <a:srgbClr val="12B5EA"/>
                </a:solidFill>
              </a:defRPr>
            </a:lvl6pPr>
            <a:lvl7pPr indent="-304800" lvl="6" marL="3200400" rtl="0">
              <a:spcBef>
                <a:spcPts val="1600"/>
              </a:spcBef>
              <a:spcAft>
                <a:spcPts val="0"/>
              </a:spcAft>
              <a:buClr>
                <a:srgbClr val="12B5EA"/>
              </a:buClr>
              <a:buSzPts val="1200"/>
              <a:buChar char="●"/>
              <a:defRPr sz="1200">
                <a:solidFill>
                  <a:srgbClr val="12B5EA"/>
                </a:solidFill>
              </a:defRPr>
            </a:lvl7pPr>
            <a:lvl8pPr indent="-304800" lvl="7" marL="3657600" rtl="0">
              <a:spcBef>
                <a:spcPts val="1600"/>
              </a:spcBef>
              <a:spcAft>
                <a:spcPts val="0"/>
              </a:spcAft>
              <a:buClr>
                <a:srgbClr val="12B5EA"/>
              </a:buClr>
              <a:buSzPts val="1200"/>
              <a:buChar char="○"/>
              <a:defRPr sz="1200">
                <a:solidFill>
                  <a:srgbClr val="12B5EA"/>
                </a:solidFill>
              </a:defRPr>
            </a:lvl8pPr>
            <a:lvl9pPr indent="-304800" lvl="8" marL="4114800" rtl="0">
              <a:spcBef>
                <a:spcPts val="1600"/>
              </a:spcBef>
              <a:spcAft>
                <a:spcPts val="1600"/>
              </a:spcAft>
              <a:buClr>
                <a:srgbClr val="12B5EA"/>
              </a:buClr>
              <a:buSzPts val="1200"/>
              <a:buChar char="■"/>
              <a:defRPr sz="1200">
                <a:solidFill>
                  <a:srgbClr val="12B5EA"/>
                </a:solidFill>
              </a:defRPr>
            </a:lvl9pPr>
          </a:lstStyle>
          <a:p/>
        </p:txBody>
      </p:sp>
      <p:sp>
        <p:nvSpPr>
          <p:cNvPr id="215" name="Google Shape;215;p43"/>
          <p:cNvSpPr txBox="1"/>
          <p:nvPr>
            <p:ph idx="5" type="body"/>
          </p:nvPr>
        </p:nvSpPr>
        <p:spPr>
          <a:xfrm>
            <a:off x="6792675" y="1452450"/>
            <a:ext cx="2045700" cy="2381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rgbClr val="12B5EA"/>
              </a:buClr>
              <a:buSzPts val="1400"/>
              <a:buChar char="●"/>
              <a:defRPr sz="1400">
                <a:solidFill>
                  <a:srgbClr val="12B5EA"/>
                </a:solidFill>
              </a:defRPr>
            </a:lvl1pPr>
            <a:lvl2pPr indent="-304800" lvl="1" marL="914400" rtl="0">
              <a:spcBef>
                <a:spcPts val="1600"/>
              </a:spcBef>
              <a:spcAft>
                <a:spcPts val="0"/>
              </a:spcAft>
              <a:buClr>
                <a:srgbClr val="12B5EA"/>
              </a:buClr>
              <a:buSzPts val="1200"/>
              <a:buChar char="○"/>
              <a:defRPr sz="1200">
                <a:solidFill>
                  <a:srgbClr val="12B5EA"/>
                </a:solidFill>
              </a:defRPr>
            </a:lvl2pPr>
            <a:lvl3pPr indent="-304800" lvl="2" marL="1371600" rtl="0">
              <a:spcBef>
                <a:spcPts val="1600"/>
              </a:spcBef>
              <a:spcAft>
                <a:spcPts val="0"/>
              </a:spcAft>
              <a:buClr>
                <a:srgbClr val="12B5EA"/>
              </a:buClr>
              <a:buSzPts val="1200"/>
              <a:buChar char="■"/>
              <a:defRPr sz="1200">
                <a:solidFill>
                  <a:srgbClr val="12B5EA"/>
                </a:solidFill>
              </a:defRPr>
            </a:lvl3pPr>
            <a:lvl4pPr indent="-304800" lvl="3" marL="1828800" rtl="0">
              <a:spcBef>
                <a:spcPts val="1600"/>
              </a:spcBef>
              <a:spcAft>
                <a:spcPts val="0"/>
              </a:spcAft>
              <a:buClr>
                <a:srgbClr val="12B5EA"/>
              </a:buClr>
              <a:buSzPts val="1200"/>
              <a:buChar char="●"/>
              <a:defRPr sz="1200">
                <a:solidFill>
                  <a:srgbClr val="12B5EA"/>
                </a:solidFill>
              </a:defRPr>
            </a:lvl4pPr>
            <a:lvl5pPr indent="-304800" lvl="4" marL="2286000" rtl="0">
              <a:spcBef>
                <a:spcPts val="1600"/>
              </a:spcBef>
              <a:spcAft>
                <a:spcPts val="0"/>
              </a:spcAft>
              <a:buClr>
                <a:srgbClr val="12B5EA"/>
              </a:buClr>
              <a:buSzPts val="1200"/>
              <a:buChar char="○"/>
              <a:defRPr sz="1200">
                <a:solidFill>
                  <a:srgbClr val="12B5EA"/>
                </a:solidFill>
              </a:defRPr>
            </a:lvl5pPr>
            <a:lvl6pPr indent="-304800" lvl="5" marL="2743200" rtl="0">
              <a:spcBef>
                <a:spcPts val="1600"/>
              </a:spcBef>
              <a:spcAft>
                <a:spcPts val="0"/>
              </a:spcAft>
              <a:buClr>
                <a:srgbClr val="12B5EA"/>
              </a:buClr>
              <a:buSzPts val="1200"/>
              <a:buChar char="■"/>
              <a:defRPr sz="1200">
                <a:solidFill>
                  <a:srgbClr val="12B5EA"/>
                </a:solidFill>
              </a:defRPr>
            </a:lvl6pPr>
            <a:lvl7pPr indent="-304800" lvl="6" marL="3200400" rtl="0">
              <a:spcBef>
                <a:spcPts val="1600"/>
              </a:spcBef>
              <a:spcAft>
                <a:spcPts val="0"/>
              </a:spcAft>
              <a:buClr>
                <a:srgbClr val="12B5EA"/>
              </a:buClr>
              <a:buSzPts val="1200"/>
              <a:buChar char="●"/>
              <a:defRPr sz="1200">
                <a:solidFill>
                  <a:srgbClr val="12B5EA"/>
                </a:solidFill>
              </a:defRPr>
            </a:lvl7pPr>
            <a:lvl8pPr indent="-304800" lvl="7" marL="3657600" rtl="0">
              <a:spcBef>
                <a:spcPts val="1600"/>
              </a:spcBef>
              <a:spcAft>
                <a:spcPts val="0"/>
              </a:spcAft>
              <a:buClr>
                <a:srgbClr val="12B5EA"/>
              </a:buClr>
              <a:buSzPts val="1200"/>
              <a:buChar char="○"/>
              <a:defRPr sz="1200">
                <a:solidFill>
                  <a:srgbClr val="12B5EA"/>
                </a:solidFill>
              </a:defRPr>
            </a:lvl8pPr>
            <a:lvl9pPr indent="-304800" lvl="8" marL="4114800" rtl="0">
              <a:spcBef>
                <a:spcPts val="1600"/>
              </a:spcBef>
              <a:spcAft>
                <a:spcPts val="1600"/>
              </a:spcAft>
              <a:buClr>
                <a:srgbClr val="12B5EA"/>
              </a:buClr>
              <a:buSzPts val="1200"/>
              <a:buChar char="■"/>
              <a:defRPr sz="1200">
                <a:solidFill>
                  <a:srgbClr val="12B5EA"/>
                </a:solidFill>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16" name="Shape 216"/>
        <p:cNvGrpSpPr/>
        <p:nvPr/>
      </p:nvGrpSpPr>
      <p:grpSpPr>
        <a:xfrm>
          <a:off x="0" y="0"/>
          <a:ext cx="0" cy="0"/>
          <a:chOff x="0" y="0"/>
          <a:chExt cx="0" cy="0"/>
        </a:xfrm>
      </p:grpSpPr>
      <p:sp>
        <p:nvSpPr>
          <p:cNvPr id="217" name="Google Shape;217;p44"/>
          <p:cNvSpPr txBox="1"/>
          <p:nvPr>
            <p:ph type="title"/>
          </p:nvPr>
        </p:nvSpPr>
        <p:spPr>
          <a:xfrm>
            <a:off x="379875" y="271150"/>
            <a:ext cx="8342100" cy="6354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F6F0C"/>
              </a:buClr>
              <a:buSzPts val="3200"/>
              <a:buNone/>
              <a:defRPr>
                <a:solidFill>
                  <a:srgbClr val="FF6F0C"/>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18" name="Google Shape;218;p44"/>
          <p:cNvSpPr txBox="1"/>
          <p:nvPr>
            <p:ph idx="1" type="subTitle"/>
          </p:nvPr>
        </p:nvSpPr>
        <p:spPr>
          <a:xfrm>
            <a:off x="379875" y="793325"/>
            <a:ext cx="6464400" cy="39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CCCCCC"/>
              </a:buClr>
              <a:buSzPts val="1200"/>
              <a:buFont typeface="Raleway"/>
              <a:buNone/>
              <a:defRPr sz="1200">
                <a:solidFill>
                  <a:srgbClr val="CCCCCC"/>
                </a:solidFill>
                <a:latin typeface="Raleway"/>
                <a:ea typeface="Raleway"/>
                <a:cs typeface="Raleway"/>
                <a:sym typeface="Raleway"/>
              </a:defRPr>
            </a:lvl1pPr>
            <a:lvl2pPr lvl="1" rtl="0">
              <a:lnSpc>
                <a:spcPct val="100000"/>
              </a:lnSpc>
              <a:spcBef>
                <a:spcPts val="0"/>
              </a:spcBef>
              <a:spcAft>
                <a:spcPts val="0"/>
              </a:spcAft>
              <a:buClr>
                <a:srgbClr val="86AF15"/>
              </a:buClr>
              <a:buSzPts val="1800"/>
              <a:buNone/>
              <a:defRPr sz="1800">
                <a:solidFill>
                  <a:srgbClr val="86AF15"/>
                </a:solidFill>
              </a:defRPr>
            </a:lvl2pPr>
            <a:lvl3pPr lvl="2" rtl="0">
              <a:lnSpc>
                <a:spcPct val="100000"/>
              </a:lnSpc>
              <a:spcBef>
                <a:spcPts val="0"/>
              </a:spcBef>
              <a:spcAft>
                <a:spcPts val="0"/>
              </a:spcAft>
              <a:buClr>
                <a:srgbClr val="86AF15"/>
              </a:buClr>
              <a:buSzPts val="1800"/>
              <a:buNone/>
              <a:defRPr sz="1800">
                <a:solidFill>
                  <a:srgbClr val="86AF15"/>
                </a:solidFill>
              </a:defRPr>
            </a:lvl3pPr>
            <a:lvl4pPr lvl="3" rtl="0">
              <a:lnSpc>
                <a:spcPct val="100000"/>
              </a:lnSpc>
              <a:spcBef>
                <a:spcPts val="0"/>
              </a:spcBef>
              <a:spcAft>
                <a:spcPts val="0"/>
              </a:spcAft>
              <a:buClr>
                <a:srgbClr val="86AF15"/>
              </a:buClr>
              <a:buSzPts val="1800"/>
              <a:buNone/>
              <a:defRPr sz="1800">
                <a:solidFill>
                  <a:srgbClr val="86AF15"/>
                </a:solidFill>
              </a:defRPr>
            </a:lvl4pPr>
            <a:lvl5pPr lvl="4" rtl="0">
              <a:lnSpc>
                <a:spcPct val="100000"/>
              </a:lnSpc>
              <a:spcBef>
                <a:spcPts val="0"/>
              </a:spcBef>
              <a:spcAft>
                <a:spcPts val="0"/>
              </a:spcAft>
              <a:buClr>
                <a:srgbClr val="86AF15"/>
              </a:buClr>
              <a:buSzPts val="1800"/>
              <a:buNone/>
              <a:defRPr sz="1800">
                <a:solidFill>
                  <a:srgbClr val="86AF15"/>
                </a:solidFill>
              </a:defRPr>
            </a:lvl5pPr>
            <a:lvl6pPr lvl="5" rtl="0">
              <a:lnSpc>
                <a:spcPct val="100000"/>
              </a:lnSpc>
              <a:spcBef>
                <a:spcPts val="0"/>
              </a:spcBef>
              <a:spcAft>
                <a:spcPts val="0"/>
              </a:spcAft>
              <a:buClr>
                <a:srgbClr val="86AF15"/>
              </a:buClr>
              <a:buSzPts val="1800"/>
              <a:buNone/>
              <a:defRPr sz="1800">
                <a:solidFill>
                  <a:srgbClr val="86AF15"/>
                </a:solidFill>
              </a:defRPr>
            </a:lvl6pPr>
            <a:lvl7pPr lvl="6" rtl="0">
              <a:lnSpc>
                <a:spcPct val="100000"/>
              </a:lnSpc>
              <a:spcBef>
                <a:spcPts val="0"/>
              </a:spcBef>
              <a:spcAft>
                <a:spcPts val="0"/>
              </a:spcAft>
              <a:buClr>
                <a:srgbClr val="86AF15"/>
              </a:buClr>
              <a:buSzPts val="1800"/>
              <a:buNone/>
              <a:defRPr sz="1800">
                <a:solidFill>
                  <a:srgbClr val="86AF15"/>
                </a:solidFill>
              </a:defRPr>
            </a:lvl7pPr>
            <a:lvl8pPr lvl="7" rtl="0">
              <a:lnSpc>
                <a:spcPct val="100000"/>
              </a:lnSpc>
              <a:spcBef>
                <a:spcPts val="0"/>
              </a:spcBef>
              <a:spcAft>
                <a:spcPts val="0"/>
              </a:spcAft>
              <a:buClr>
                <a:srgbClr val="86AF15"/>
              </a:buClr>
              <a:buSzPts val="1800"/>
              <a:buNone/>
              <a:defRPr sz="1800">
                <a:solidFill>
                  <a:srgbClr val="86AF15"/>
                </a:solidFill>
              </a:defRPr>
            </a:lvl8pPr>
            <a:lvl9pPr lvl="8" rtl="0">
              <a:lnSpc>
                <a:spcPct val="100000"/>
              </a:lnSpc>
              <a:spcBef>
                <a:spcPts val="0"/>
              </a:spcBef>
              <a:spcAft>
                <a:spcPts val="0"/>
              </a:spcAft>
              <a:buClr>
                <a:srgbClr val="86AF15"/>
              </a:buClr>
              <a:buSzPts val="1800"/>
              <a:buNone/>
              <a:defRPr sz="1800">
                <a:solidFill>
                  <a:srgbClr val="86AF15"/>
                </a:solidFill>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plit screen">
  <p:cSld name="SECTION_TITLE_AND_DESCRIPTION">
    <p:spTree>
      <p:nvGrpSpPr>
        <p:cNvPr id="219" name="Shape 219"/>
        <p:cNvGrpSpPr/>
        <p:nvPr/>
      </p:nvGrpSpPr>
      <p:grpSpPr>
        <a:xfrm>
          <a:off x="0" y="0"/>
          <a:ext cx="0" cy="0"/>
          <a:chOff x="0" y="0"/>
          <a:chExt cx="0" cy="0"/>
        </a:xfrm>
      </p:grpSpPr>
      <p:sp>
        <p:nvSpPr>
          <p:cNvPr id="220" name="Google Shape;220;p45"/>
          <p:cNvSpPr/>
          <p:nvPr/>
        </p:nvSpPr>
        <p:spPr>
          <a:xfrm>
            <a:off x="4572000" y="125"/>
            <a:ext cx="4572000" cy="5143500"/>
          </a:xfrm>
          <a:prstGeom prst="rect">
            <a:avLst/>
          </a:prstGeom>
          <a:solidFill>
            <a:srgbClr val="FF6F0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45"/>
          <p:cNvSpPr txBox="1"/>
          <p:nvPr>
            <p:ph type="title"/>
          </p:nvPr>
        </p:nvSpPr>
        <p:spPr>
          <a:xfrm>
            <a:off x="265500" y="1397350"/>
            <a:ext cx="4045200" cy="13182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3200"/>
              <a:buNone/>
              <a:defRPr>
                <a:solidFill>
                  <a:schemeClr val="dk1"/>
                </a:solidFill>
              </a:defRPr>
            </a:lvl1pPr>
            <a:lvl2pPr lvl="1" rtl="0">
              <a:spcBef>
                <a:spcPts val="0"/>
              </a:spcBef>
              <a:spcAft>
                <a:spcPts val="0"/>
              </a:spcAft>
              <a:buClr>
                <a:schemeClr val="dk1"/>
              </a:buClr>
              <a:buSzPts val="3600"/>
              <a:buNone/>
              <a:defRPr sz="3600">
                <a:solidFill>
                  <a:schemeClr val="dk1"/>
                </a:solidFill>
              </a:defRPr>
            </a:lvl2pPr>
            <a:lvl3pPr lvl="2" rtl="0">
              <a:spcBef>
                <a:spcPts val="0"/>
              </a:spcBef>
              <a:spcAft>
                <a:spcPts val="0"/>
              </a:spcAft>
              <a:buClr>
                <a:schemeClr val="dk1"/>
              </a:buClr>
              <a:buSzPts val="3600"/>
              <a:buNone/>
              <a:defRPr sz="3600">
                <a:solidFill>
                  <a:schemeClr val="dk1"/>
                </a:solidFill>
              </a:defRPr>
            </a:lvl3pPr>
            <a:lvl4pPr lvl="3" rtl="0">
              <a:spcBef>
                <a:spcPts val="0"/>
              </a:spcBef>
              <a:spcAft>
                <a:spcPts val="0"/>
              </a:spcAft>
              <a:buClr>
                <a:schemeClr val="dk1"/>
              </a:buClr>
              <a:buSzPts val="3600"/>
              <a:buNone/>
              <a:defRPr sz="3600">
                <a:solidFill>
                  <a:schemeClr val="dk1"/>
                </a:solidFill>
              </a:defRPr>
            </a:lvl4pPr>
            <a:lvl5pPr lvl="4" rtl="0">
              <a:spcBef>
                <a:spcPts val="0"/>
              </a:spcBef>
              <a:spcAft>
                <a:spcPts val="0"/>
              </a:spcAft>
              <a:buClr>
                <a:schemeClr val="dk1"/>
              </a:buClr>
              <a:buSzPts val="3600"/>
              <a:buNone/>
              <a:defRPr sz="3600">
                <a:solidFill>
                  <a:schemeClr val="dk1"/>
                </a:solidFill>
              </a:defRPr>
            </a:lvl5pPr>
            <a:lvl6pPr lvl="5" rtl="0">
              <a:spcBef>
                <a:spcPts val="0"/>
              </a:spcBef>
              <a:spcAft>
                <a:spcPts val="0"/>
              </a:spcAft>
              <a:buClr>
                <a:schemeClr val="dk1"/>
              </a:buClr>
              <a:buSzPts val="3600"/>
              <a:buNone/>
              <a:defRPr sz="3600">
                <a:solidFill>
                  <a:schemeClr val="dk1"/>
                </a:solidFill>
              </a:defRPr>
            </a:lvl6pPr>
            <a:lvl7pPr lvl="6" rtl="0">
              <a:spcBef>
                <a:spcPts val="0"/>
              </a:spcBef>
              <a:spcAft>
                <a:spcPts val="0"/>
              </a:spcAft>
              <a:buClr>
                <a:schemeClr val="dk1"/>
              </a:buClr>
              <a:buSzPts val="3600"/>
              <a:buNone/>
              <a:defRPr sz="3600">
                <a:solidFill>
                  <a:schemeClr val="dk1"/>
                </a:solidFill>
              </a:defRPr>
            </a:lvl7pPr>
            <a:lvl8pPr lvl="7" rtl="0">
              <a:spcBef>
                <a:spcPts val="0"/>
              </a:spcBef>
              <a:spcAft>
                <a:spcPts val="0"/>
              </a:spcAft>
              <a:buClr>
                <a:schemeClr val="dk1"/>
              </a:buClr>
              <a:buSzPts val="3600"/>
              <a:buNone/>
              <a:defRPr sz="3600">
                <a:solidFill>
                  <a:schemeClr val="dk1"/>
                </a:solidFill>
              </a:defRPr>
            </a:lvl8pPr>
            <a:lvl9pPr lvl="8" rtl="0">
              <a:spcBef>
                <a:spcPts val="0"/>
              </a:spcBef>
              <a:spcAft>
                <a:spcPts val="0"/>
              </a:spcAft>
              <a:buClr>
                <a:schemeClr val="dk1"/>
              </a:buClr>
              <a:buSzPts val="3600"/>
              <a:buNone/>
              <a:defRPr sz="3600">
                <a:solidFill>
                  <a:schemeClr val="dk1"/>
                </a:solidFill>
              </a:defRPr>
            </a:lvl9pPr>
          </a:lstStyle>
          <a:p/>
        </p:txBody>
      </p:sp>
      <p:sp>
        <p:nvSpPr>
          <p:cNvPr id="222" name="Google Shape;222;p45"/>
          <p:cNvSpPr txBox="1"/>
          <p:nvPr>
            <p:ph idx="1" type="subTitle"/>
          </p:nvPr>
        </p:nvSpPr>
        <p:spPr>
          <a:xfrm>
            <a:off x="265500" y="2735371"/>
            <a:ext cx="4045200" cy="1345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12B5EA"/>
              </a:buClr>
              <a:buSzPts val="1000"/>
              <a:buNone/>
              <a:defRPr>
                <a:solidFill>
                  <a:srgbClr val="12B5EA"/>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23" name="Google Shape;223;p45"/>
          <p:cNvSpPr txBox="1"/>
          <p:nvPr>
            <p:ph idx="2" type="body"/>
          </p:nvPr>
        </p:nvSpPr>
        <p:spPr>
          <a:xfrm>
            <a:off x="4939500" y="724200"/>
            <a:ext cx="3837000" cy="3725400"/>
          </a:xfrm>
          <a:prstGeom prst="rect">
            <a:avLst/>
          </a:prstGeom>
        </p:spPr>
        <p:txBody>
          <a:bodyPr anchorCtr="0" anchor="ctr" bIns="91425" lIns="91425" spcFirstLastPara="1" rIns="91425" wrap="square" tIns="91425">
            <a:noAutofit/>
          </a:bodyPr>
          <a:lstStyle>
            <a:lvl1pPr indent="-317500" lvl="0" marL="457200" rtl="0">
              <a:spcBef>
                <a:spcPts val="0"/>
              </a:spcBef>
              <a:spcAft>
                <a:spcPts val="0"/>
              </a:spcAft>
              <a:buClr>
                <a:schemeClr val="lt1"/>
              </a:buClr>
              <a:buSzPts val="1400"/>
              <a:buChar char="●"/>
              <a:defRPr>
                <a:solidFill>
                  <a:schemeClr val="lt1"/>
                </a:solidFill>
              </a:defRPr>
            </a:lvl1pPr>
            <a:lvl2pPr indent="-304800" lvl="1" marL="914400" rtl="0">
              <a:spcBef>
                <a:spcPts val="1600"/>
              </a:spcBef>
              <a:spcAft>
                <a:spcPts val="0"/>
              </a:spcAft>
              <a:buClr>
                <a:schemeClr val="lt1"/>
              </a:buClr>
              <a:buSzPts val="1200"/>
              <a:buChar char="○"/>
              <a:defRPr>
                <a:solidFill>
                  <a:schemeClr val="lt1"/>
                </a:solidFill>
              </a:defRPr>
            </a:lvl2pPr>
            <a:lvl3pPr indent="-304800" lvl="2" marL="1371600" rtl="0">
              <a:spcBef>
                <a:spcPts val="1600"/>
              </a:spcBef>
              <a:spcAft>
                <a:spcPts val="0"/>
              </a:spcAft>
              <a:buClr>
                <a:schemeClr val="lt1"/>
              </a:buClr>
              <a:buSzPts val="1200"/>
              <a:buChar char="■"/>
              <a:defRPr>
                <a:solidFill>
                  <a:schemeClr val="lt1"/>
                </a:solidFill>
              </a:defRPr>
            </a:lvl3pPr>
            <a:lvl4pPr indent="-304800" lvl="3" marL="1828800" rtl="0">
              <a:spcBef>
                <a:spcPts val="1600"/>
              </a:spcBef>
              <a:spcAft>
                <a:spcPts val="0"/>
              </a:spcAft>
              <a:buClr>
                <a:schemeClr val="lt1"/>
              </a:buClr>
              <a:buSzPts val="1200"/>
              <a:buChar char="●"/>
              <a:defRPr>
                <a:solidFill>
                  <a:schemeClr val="lt1"/>
                </a:solidFill>
              </a:defRPr>
            </a:lvl4pPr>
            <a:lvl5pPr indent="-304800" lvl="4" marL="2286000" rtl="0">
              <a:spcBef>
                <a:spcPts val="1600"/>
              </a:spcBef>
              <a:spcAft>
                <a:spcPts val="0"/>
              </a:spcAft>
              <a:buClr>
                <a:schemeClr val="lt1"/>
              </a:buClr>
              <a:buSzPts val="1200"/>
              <a:buChar char="○"/>
              <a:defRPr>
                <a:solidFill>
                  <a:schemeClr val="lt1"/>
                </a:solidFill>
              </a:defRPr>
            </a:lvl5pPr>
            <a:lvl6pPr indent="-304800" lvl="5" marL="2743200" rtl="0">
              <a:spcBef>
                <a:spcPts val="1600"/>
              </a:spcBef>
              <a:spcAft>
                <a:spcPts val="0"/>
              </a:spcAft>
              <a:buClr>
                <a:schemeClr val="lt1"/>
              </a:buClr>
              <a:buSzPts val="1200"/>
              <a:buChar char="■"/>
              <a:defRPr>
                <a:solidFill>
                  <a:schemeClr val="lt1"/>
                </a:solidFill>
              </a:defRPr>
            </a:lvl6pPr>
            <a:lvl7pPr indent="-304800" lvl="6" marL="3200400" rtl="0">
              <a:spcBef>
                <a:spcPts val="1600"/>
              </a:spcBef>
              <a:spcAft>
                <a:spcPts val="0"/>
              </a:spcAft>
              <a:buClr>
                <a:schemeClr val="lt1"/>
              </a:buClr>
              <a:buSzPts val="1200"/>
              <a:buChar char="●"/>
              <a:defRPr>
                <a:solidFill>
                  <a:schemeClr val="lt1"/>
                </a:solidFill>
              </a:defRPr>
            </a:lvl7pPr>
            <a:lvl8pPr indent="-304800" lvl="7" marL="3657600" rtl="0">
              <a:spcBef>
                <a:spcPts val="1600"/>
              </a:spcBef>
              <a:spcAft>
                <a:spcPts val="0"/>
              </a:spcAft>
              <a:buClr>
                <a:schemeClr val="lt1"/>
              </a:buClr>
              <a:buSzPts val="1200"/>
              <a:buChar char="○"/>
              <a:defRPr>
                <a:solidFill>
                  <a:schemeClr val="lt1"/>
                </a:solidFill>
              </a:defRPr>
            </a:lvl8pPr>
            <a:lvl9pPr indent="-304800" lvl="8" marL="4114800" rtl="0">
              <a:spcBef>
                <a:spcPts val="1600"/>
              </a:spcBef>
              <a:spcAft>
                <a:spcPts val="1600"/>
              </a:spcAft>
              <a:buClr>
                <a:schemeClr val="lt1"/>
              </a:buClr>
              <a:buSzPts val="1200"/>
              <a:buChar char="■"/>
              <a:defRPr>
                <a:solidFill>
                  <a:schemeClr val="lt1"/>
                </a:solidFill>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224" name="Shape 224"/>
        <p:cNvGrpSpPr/>
        <p:nvPr/>
      </p:nvGrpSpPr>
      <p:grpSpPr>
        <a:xfrm>
          <a:off x="0" y="0"/>
          <a:ext cx="0" cy="0"/>
          <a:chOff x="0" y="0"/>
          <a:chExt cx="0" cy="0"/>
        </a:xfrm>
      </p:grpSpPr>
      <p:sp>
        <p:nvSpPr>
          <p:cNvPr id="225" name="Google Shape;225;p46"/>
          <p:cNvSpPr txBox="1"/>
          <p:nvPr>
            <p:ph idx="1" type="body"/>
          </p:nvPr>
        </p:nvSpPr>
        <p:spPr>
          <a:xfrm>
            <a:off x="328017" y="4226025"/>
            <a:ext cx="8388600" cy="3936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Clr>
                <a:srgbClr val="12B5EA"/>
              </a:buClr>
              <a:buSzPts val="1400"/>
              <a:buNone/>
              <a:defRPr>
                <a:solidFill>
                  <a:srgbClr val="12B5EA"/>
                </a:solidFill>
              </a:defRPr>
            </a:lvl1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226" name="Shape 226"/>
        <p:cNvGrpSpPr/>
        <p:nvPr/>
      </p:nvGrpSpPr>
      <p:grpSpPr>
        <a:xfrm>
          <a:off x="0" y="0"/>
          <a:ext cx="0" cy="0"/>
          <a:chOff x="0" y="0"/>
          <a:chExt cx="0" cy="0"/>
        </a:xfrm>
      </p:grpSpPr>
      <p:sp>
        <p:nvSpPr>
          <p:cNvPr id="227" name="Google Shape;227;p47"/>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228" name="Google Shape;228;p47"/>
          <p:cNvSpPr txBox="1"/>
          <p:nvPr>
            <p:ph idx="1" type="body"/>
          </p:nvPr>
        </p:nvSpPr>
        <p:spPr>
          <a:xfrm>
            <a:off x="853950" y="2919450"/>
            <a:ext cx="7436100" cy="1071600"/>
          </a:xfrm>
          <a:prstGeom prst="rect">
            <a:avLst/>
          </a:prstGeom>
        </p:spPr>
        <p:txBody>
          <a:bodyPr anchorCtr="0" anchor="t" bIns="91425" lIns="91425" spcFirstLastPara="1" rIns="91425" wrap="square" tIns="91425">
            <a:noAutofit/>
          </a:bodyPr>
          <a:lstStyle>
            <a:lvl1pPr indent="-317500" lvl="0" marL="457200" rtl="0" algn="ctr">
              <a:spcBef>
                <a:spcPts val="0"/>
              </a:spcBef>
              <a:spcAft>
                <a:spcPts val="0"/>
              </a:spcAft>
              <a:buClr>
                <a:srgbClr val="12B5EA"/>
              </a:buClr>
              <a:buSzPts val="1400"/>
              <a:buChar char="●"/>
              <a:defRPr>
                <a:solidFill>
                  <a:srgbClr val="12B5EA"/>
                </a:solidFill>
              </a:defRPr>
            </a:lvl1pPr>
            <a:lvl2pPr indent="-304800" lvl="1" marL="914400" rtl="0" algn="ctr">
              <a:spcBef>
                <a:spcPts val="1600"/>
              </a:spcBef>
              <a:spcAft>
                <a:spcPts val="0"/>
              </a:spcAft>
              <a:buClr>
                <a:srgbClr val="12B5EA"/>
              </a:buClr>
              <a:buSzPts val="1200"/>
              <a:buChar char="○"/>
              <a:defRPr>
                <a:solidFill>
                  <a:srgbClr val="12B5EA"/>
                </a:solidFill>
              </a:defRPr>
            </a:lvl2pPr>
            <a:lvl3pPr indent="-304800" lvl="2" marL="1371600" rtl="0" algn="ctr">
              <a:spcBef>
                <a:spcPts val="1600"/>
              </a:spcBef>
              <a:spcAft>
                <a:spcPts val="0"/>
              </a:spcAft>
              <a:buClr>
                <a:srgbClr val="12B5EA"/>
              </a:buClr>
              <a:buSzPts val="1200"/>
              <a:buChar char="■"/>
              <a:defRPr>
                <a:solidFill>
                  <a:srgbClr val="12B5EA"/>
                </a:solidFill>
              </a:defRPr>
            </a:lvl3pPr>
            <a:lvl4pPr indent="-304800" lvl="3" marL="1828800" rtl="0" algn="ctr">
              <a:spcBef>
                <a:spcPts val="1600"/>
              </a:spcBef>
              <a:spcAft>
                <a:spcPts val="0"/>
              </a:spcAft>
              <a:buClr>
                <a:srgbClr val="12B5EA"/>
              </a:buClr>
              <a:buSzPts val="1200"/>
              <a:buChar char="●"/>
              <a:defRPr>
                <a:solidFill>
                  <a:srgbClr val="12B5EA"/>
                </a:solidFill>
              </a:defRPr>
            </a:lvl4pPr>
            <a:lvl5pPr indent="-304800" lvl="4" marL="2286000" rtl="0" algn="ctr">
              <a:spcBef>
                <a:spcPts val="1600"/>
              </a:spcBef>
              <a:spcAft>
                <a:spcPts val="0"/>
              </a:spcAft>
              <a:buClr>
                <a:srgbClr val="12B5EA"/>
              </a:buClr>
              <a:buSzPts val="1200"/>
              <a:buChar char="○"/>
              <a:defRPr>
                <a:solidFill>
                  <a:srgbClr val="12B5EA"/>
                </a:solidFill>
              </a:defRPr>
            </a:lvl5pPr>
            <a:lvl6pPr indent="-304800" lvl="5" marL="2743200" rtl="0" algn="ctr">
              <a:spcBef>
                <a:spcPts val="1600"/>
              </a:spcBef>
              <a:spcAft>
                <a:spcPts val="0"/>
              </a:spcAft>
              <a:buClr>
                <a:srgbClr val="12B5EA"/>
              </a:buClr>
              <a:buSzPts val="1200"/>
              <a:buChar char="■"/>
              <a:defRPr>
                <a:solidFill>
                  <a:srgbClr val="12B5EA"/>
                </a:solidFill>
              </a:defRPr>
            </a:lvl6pPr>
            <a:lvl7pPr indent="-304800" lvl="6" marL="3200400" rtl="0" algn="ctr">
              <a:spcBef>
                <a:spcPts val="1600"/>
              </a:spcBef>
              <a:spcAft>
                <a:spcPts val="0"/>
              </a:spcAft>
              <a:buClr>
                <a:srgbClr val="12B5EA"/>
              </a:buClr>
              <a:buSzPts val="1200"/>
              <a:buChar char="●"/>
              <a:defRPr>
                <a:solidFill>
                  <a:srgbClr val="12B5EA"/>
                </a:solidFill>
              </a:defRPr>
            </a:lvl7pPr>
            <a:lvl8pPr indent="-304800" lvl="7" marL="3657600" rtl="0" algn="ctr">
              <a:spcBef>
                <a:spcPts val="1600"/>
              </a:spcBef>
              <a:spcAft>
                <a:spcPts val="0"/>
              </a:spcAft>
              <a:buClr>
                <a:srgbClr val="12B5EA"/>
              </a:buClr>
              <a:buSzPts val="1200"/>
              <a:buChar char="○"/>
              <a:defRPr>
                <a:solidFill>
                  <a:srgbClr val="12B5EA"/>
                </a:solidFill>
              </a:defRPr>
            </a:lvl8pPr>
            <a:lvl9pPr indent="-304800" lvl="8" marL="4114800" rtl="0" algn="ctr">
              <a:spcBef>
                <a:spcPts val="1600"/>
              </a:spcBef>
              <a:spcAft>
                <a:spcPts val="1600"/>
              </a:spcAft>
              <a:buClr>
                <a:srgbClr val="12B5EA"/>
              </a:buClr>
              <a:buSzPts val="1200"/>
              <a:buChar char="■"/>
              <a:defRPr>
                <a:solidFill>
                  <a:srgbClr val="12B5EA"/>
                </a:solidFill>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29" name="Shape 229"/>
        <p:cNvGrpSpPr/>
        <p:nvPr/>
      </p:nvGrpSpPr>
      <p:grpSpPr>
        <a:xfrm>
          <a:off x="0" y="0"/>
          <a:ext cx="0" cy="0"/>
          <a:chOff x="0" y="0"/>
          <a:chExt cx="0" cy="0"/>
        </a:xfrm>
      </p:grpSpPr>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1">
  <p:cSld name="TITLE_AND_BODY_2">
    <p:spTree>
      <p:nvGrpSpPr>
        <p:cNvPr id="230" name="Shape 230"/>
        <p:cNvGrpSpPr/>
        <p:nvPr/>
      </p:nvGrpSpPr>
      <p:grpSpPr>
        <a:xfrm>
          <a:off x="0" y="0"/>
          <a:ext cx="0" cy="0"/>
          <a:chOff x="0" y="0"/>
          <a:chExt cx="0" cy="0"/>
        </a:xfrm>
      </p:grpSpPr>
      <p:sp>
        <p:nvSpPr>
          <p:cNvPr id="231" name="Google Shape;231;p4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2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32" name="Google Shape;232;p4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a:lvl1pPr>
            <a:lvl2pPr indent="-304800" lvl="1" marL="914400" rtl="0">
              <a:spcBef>
                <a:spcPts val="1600"/>
              </a:spcBef>
              <a:spcAft>
                <a:spcPts val="0"/>
              </a:spcAft>
              <a:buSzPts val="1200"/>
              <a:buChar char="○"/>
              <a:defRPr/>
            </a:lvl2pPr>
            <a:lvl3pPr indent="-304800" lvl="2" marL="1371600" rtl="0">
              <a:spcBef>
                <a:spcPts val="1600"/>
              </a:spcBef>
              <a:spcAft>
                <a:spcPts val="0"/>
              </a:spcAft>
              <a:buSzPts val="1200"/>
              <a:buChar char="■"/>
              <a:defRPr/>
            </a:lvl3pPr>
            <a:lvl4pPr indent="-304800" lvl="3" marL="1828800" rtl="0">
              <a:spcBef>
                <a:spcPts val="1600"/>
              </a:spcBef>
              <a:spcAft>
                <a:spcPts val="0"/>
              </a:spcAft>
              <a:buSzPts val="1200"/>
              <a:buChar char="●"/>
              <a:defRPr/>
            </a:lvl4pPr>
            <a:lvl5pPr indent="-304800" lvl="4" marL="2286000" rtl="0">
              <a:spcBef>
                <a:spcPts val="1600"/>
              </a:spcBef>
              <a:spcAft>
                <a:spcPts val="0"/>
              </a:spcAft>
              <a:buSzPts val="1200"/>
              <a:buChar char="○"/>
              <a:defRPr/>
            </a:lvl5pPr>
            <a:lvl6pPr indent="-304800" lvl="5" marL="2743200" rtl="0">
              <a:spcBef>
                <a:spcPts val="1600"/>
              </a:spcBef>
              <a:spcAft>
                <a:spcPts val="0"/>
              </a:spcAft>
              <a:buSzPts val="1200"/>
              <a:buChar char="■"/>
              <a:defRPr/>
            </a:lvl6pPr>
            <a:lvl7pPr indent="-304800" lvl="6" marL="3200400" rtl="0">
              <a:spcBef>
                <a:spcPts val="1600"/>
              </a:spcBef>
              <a:spcAft>
                <a:spcPts val="0"/>
              </a:spcAft>
              <a:buSzPts val="1200"/>
              <a:buChar char="●"/>
              <a:defRPr/>
            </a:lvl7pPr>
            <a:lvl8pPr indent="-304800" lvl="7" marL="3657600" rtl="0">
              <a:spcBef>
                <a:spcPts val="1600"/>
              </a:spcBef>
              <a:spcAft>
                <a:spcPts val="0"/>
              </a:spcAft>
              <a:buSzPts val="1200"/>
              <a:buChar char="○"/>
              <a:defRPr/>
            </a:lvl8pPr>
            <a:lvl9pPr indent="-304800" lvl="8" marL="4114800" rtl="0">
              <a:spcBef>
                <a:spcPts val="1600"/>
              </a:spcBef>
              <a:spcAft>
                <a:spcPts val="1600"/>
              </a:spcAft>
              <a:buSzPts val="1200"/>
              <a:buChar char="■"/>
              <a:defRPr/>
            </a:lvl9pPr>
          </a:lstStyle>
          <a:p/>
        </p:txBody>
      </p:sp>
      <p:sp>
        <p:nvSpPr>
          <p:cNvPr id="233" name="Google Shape;233;p4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 white" type="title">
  <p:cSld name="TITLE">
    <p:bg>
      <p:bgPr>
        <a:solidFill>
          <a:schemeClr val="lt1"/>
        </a:solidFill>
      </p:bgPr>
    </p:bg>
    <p:spTree>
      <p:nvGrpSpPr>
        <p:cNvPr id="237" name="Shape 237"/>
        <p:cNvGrpSpPr/>
        <p:nvPr/>
      </p:nvGrpSpPr>
      <p:grpSpPr>
        <a:xfrm>
          <a:off x="0" y="0"/>
          <a:ext cx="0" cy="0"/>
          <a:chOff x="0" y="0"/>
          <a:chExt cx="0" cy="0"/>
        </a:xfrm>
      </p:grpSpPr>
      <p:sp>
        <p:nvSpPr>
          <p:cNvPr id="238" name="Google Shape;238;p51"/>
          <p:cNvSpPr txBox="1"/>
          <p:nvPr>
            <p:ph idx="1" type="subTitle"/>
          </p:nvPr>
        </p:nvSpPr>
        <p:spPr>
          <a:xfrm>
            <a:off x="399300" y="2698450"/>
            <a:ext cx="8215500" cy="39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12B5EA"/>
              </a:buClr>
              <a:buSzPts val="1400"/>
              <a:buNone/>
              <a:defRPr sz="1400">
                <a:solidFill>
                  <a:srgbClr val="12B5EA"/>
                </a:solidFill>
              </a:defRPr>
            </a:lvl1pPr>
            <a:lvl2pPr lvl="1" rtl="0">
              <a:lnSpc>
                <a:spcPct val="100000"/>
              </a:lnSpc>
              <a:spcBef>
                <a:spcPts val="0"/>
              </a:spcBef>
              <a:spcAft>
                <a:spcPts val="0"/>
              </a:spcAft>
              <a:buClr>
                <a:srgbClr val="12B5EA"/>
              </a:buClr>
              <a:buSzPts val="1400"/>
              <a:buNone/>
              <a:defRPr sz="1400">
                <a:solidFill>
                  <a:srgbClr val="12B5EA"/>
                </a:solidFill>
              </a:defRPr>
            </a:lvl2pPr>
            <a:lvl3pPr lvl="2" rtl="0">
              <a:lnSpc>
                <a:spcPct val="100000"/>
              </a:lnSpc>
              <a:spcBef>
                <a:spcPts val="0"/>
              </a:spcBef>
              <a:spcAft>
                <a:spcPts val="0"/>
              </a:spcAft>
              <a:buClr>
                <a:srgbClr val="12B5EA"/>
              </a:buClr>
              <a:buSzPts val="1400"/>
              <a:buNone/>
              <a:defRPr sz="1400">
                <a:solidFill>
                  <a:srgbClr val="12B5EA"/>
                </a:solidFill>
              </a:defRPr>
            </a:lvl3pPr>
            <a:lvl4pPr lvl="3" rtl="0">
              <a:lnSpc>
                <a:spcPct val="100000"/>
              </a:lnSpc>
              <a:spcBef>
                <a:spcPts val="0"/>
              </a:spcBef>
              <a:spcAft>
                <a:spcPts val="0"/>
              </a:spcAft>
              <a:buClr>
                <a:srgbClr val="12B5EA"/>
              </a:buClr>
              <a:buSzPts val="1400"/>
              <a:buNone/>
              <a:defRPr sz="1400">
                <a:solidFill>
                  <a:srgbClr val="12B5EA"/>
                </a:solidFill>
              </a:defRPr>
            </a:lvl4pPr>
            <a:lvl5pPr lvl="4" rtl="0">
              <a:lnSpc>
                <a:spcPct val="100000"/>
              </a:lnSpc>
              <a:spcBef>
                <a:spcPts val="0"/>
              </a:spcBef>
              <a:spcAft>
                <a:spcPts val="0"/>
              </a:spcAft>
              <a:buClr>
                <a:srgbClr val="12B5EA"/>
              </a:buClr>
              <a:buSzPts val="1400"/>
              <a:buNone/>
              <a:defRPr sz="1400">
                <a:solidFill>
                  <a:srgbClr val="12B5EA"/>
                </a:solidFill>
              </a:defRPr>
            </a:lvl5pPr>
            <a:lvl6pPr lvl="5" rtl="0">
              <a:lnSpc>
                <a:spcPct val="100000"/>
              </a:lnSpc>
              <a:spcBef>
                <a:spcPts val="0"/>
              </a:spcBef>
              <a:spcAft>
                <a:spcPts val="0"/>
              </a:spcAft>
              <a:buClr>
                <a:srgbClr val="12B5EA"/>
              </a:buClr>
              <a:buSzPts val="1400"/>
              <a:buNone/>
              <a:defRPr sz="1400">
                <a:solidFill>
                  <a:srgbClr val="12B5EA"/>
                </a:solidFill>
              </a:defRPr>
            </a:lvl6pPr>
            <a:lvl7pPr lvl="6" rtl="0">
              <a:lnSpc>
                <a:spcPct val="100000"/>
              </a:lnSpc>
              <a:spcBef>
                <a:spcPts val="0"/>
              </a:spcBef>
              <a:spcAft>
                <a:spcPts val="0"/>
              </a:spcAft>
              <a:buClr>
                <a:srgbClr val="12B5EA"/>
              </a:buClr>
              <a:buSzPts val="1400"/>
              <a:buNone/>
              <a:defRPr sz="1400">
                <a:solidFill>
                  <a:srgbClr val="12B5EA"/>
                </a:solidFill>
              </a:defRPr>
            </a:lvl7pPr>
            <a:lvl8pPr lvl="7" rtl="0">
              <a:lnSpc>
                <a:spcPct val="100000"/>
              </a:lnSpc>
              <a:spcBef>
                <a:spcPts val="0"/>
              </a:spcBef>
              <a:spcAft>
                <a:spcPts val="0"/>
              </a:spcAft>
              <a:buClr>
                <a:srgbClr val="12B5EA"/>
              </a:buClr>
              <a:buSzPts val="1400"/>
              <a:buNone/>
              <a:defRPr sz="1400">
                <a:solidFill>
                  <a:srgbClr val="12B5EA"/>
                </a:solidFill>
              </a:defRPr>
            </a:lvl8pPr>
            <a:lvl9pPr lvl="8" rtl="0">
              <a:lnSpc>
                <a:spcPct val="100000"/>
              </a:lnSpc>
              <a:spcBef>
                <a:spcPts val="0"/>
              </a:spcBef>
              <a:spcAft>
                <a:spcPts val="0"/>
              </a:spcAft>
              <a:buClr>
                <a:srgbClr val="12B5EA"/>
              </a:buClr>
              <a:buSzPts val="1400"/>
              <a:buNone/>
              <a:defRPr sz="1400">
                <a:solidFill>
                  <a:srgbClr val="12B5EA"/>
                </a:solidFill>
              </a:defRPr>
            </a:lvl9pPr>
          </a:lstStyle>
          <a:p/>
        </p:txBody>
      </p:sp>
      <p:cxnSp>
        <p:nvCxnSpPr>
          <p:cNvPr id="239" name="Google Shape;239;p51"/>
          <p:cNvCxnSpPr/>
          <p:nvPr/>
        </p:nvCxnSpPr>
        <p:spPr>
          <a:xfrm>
            <a:off x="-6000" y="4632625"/>
            <a:ext cx="9156000" cy="13200"/>
          </a:xfrm>
          <a:prstGeom prst="straightConnector1">
            <a:avLst/>
          </a:prstGeom>
          <a:noFill/>
          <a:ln cap="flat" cmpd="sng" w="19050">
            <a:solidFill>
              <a:srgbClr val="A50A51"/>
            </a:solidFill>
            <a:prstDash val="solid"/>
            <a:round/>
            <a:headEnd len="med" w="med" type="none"/>
            <a:tailEnd len="med" w="med" type="none"/>
          </a:ln>
        </p:spPr>
      </p:cxnSp>
      <p:sp>
        <p:nvSpPr>
          <p:cNvPr id="240" name="Google Shape;240;p51"/>
          <p:cNvSpPr txBox="1"/>
          <p:nvPr>
            <p:ph type="title"/>
          </p:nvPr>
        </p:nvSpPr>
        <p:spPr>
          <a:xfrm>
            <a:off x="371475" y="2206550"/>
            <a:ext cx="8296800" cy="5682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12B5EA"/>
              </a:buClr>
              <a:buSzPts val="3600"/>
              <a:buNone/>
              <a:defRPr sz="3600">
                <a:solidFill>
                  <a:srgbClr val="12B5EA"/>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241" name="Google Shape;241;p51"/>
          <p:cNvSpPr txBox="1"/>
          <p:nvPr>
            <p:ph idx="2" type="subTitle"/>
          </p:nvPr>
        </p:nvSpPr>
        <p:spPr>
          <a:xfrm>
            <a:off x="4440000" y="4632625"/>
            <a:ext cx="4399200" cy="497700"/>
          </a:xfrm>
          <a:prstGeom prst="rect">
            <a:avLst/>
          </a:prstGeom>
          <a:noFill/>
        </p:spPr>
        <p:txBody>
          <a:bodyPr anchorCtr="0" anchor="ctr" bIns="91425" lIns="91425" spcFirstLastPara="1" rIns="91425" wrap="square" tIns="91425">
            <a:noAutofit/>
          </a:bodyPr>
          <a:lstStyle>
            <a:lvl1pPr lvl="0" rtl="0" algn="r">
              <a:lnSpc>
                <a:spcPct val="100000"/>
              </a:lnSpc>
              <a:spcBef>
                <a:spcPts val="0"/>
              </a:spcBef>
              <a:spcAft>
                <a:spcPts val="0"/>
              </a:spcAft>
              <a:buClr>
                <a:srgbClr val="A50A51"/>
              </a:buClr>
              <a:buSzPts val="1000"/>
              <a:buNone/>
              <a:defRPr b="1" sz="1000">
                <a:solidFill>
                  <a:srgbClr val="A50A51"/>
                </a:solidFill>
              </a:defRPr>
            </a:lvl1pPr>
            <a:lvl2pPr lvl="1" rtl="0" algn="r">
              <a:lnSpc>
                <a:spcPct val="100000"/>
              </a:lnSpc>
              <a:spcBef>
                <a:spcPts val="0"/>
              </a:spcBef>
              <a:spcAft>
                <a:spcPts val="0"/>
              </a:spcAft>
              <a:buClr>
                <a:srgbClr val="FF6F0C"/>
              </a:buClr>
              <a:buSzPts val="1800"/>
              <a:buNone/>
              <a:defRPr b="1" sz="1800">
                <a:solidFill>
                  <a:srgbClr val="FF6F0C"/>
                </a:solidFill>
              </a:defRPr>
            </a:lvl2pPr>
            <a:lvl3pPr lvl="2" rtl="0" algn="r">
              <a:lnSpc>
                <a:spcPct val="100000"/>
              </a:lnSpc>
              <a:spcBef>
                <a:spcPts val="0"/>
              </a:spcBef>
              <a:spcAft>
                <a:spcPts val="0"/>
              </a:spcAft>
              <a:buClr>
                <a:srgbClr val="FF6F0C"/>
              </a:buClr>
              <a:buSzPts val="1800"/>
              <a:buNone/>
              <a:defRPr b="1" sz="1800">
                <a:solidFill>
                  <a:srgbClr val="FF6F0C"/>
                </a:solidFill>
              </a:defRPr>
            </a:lvl3pPr>
            <a:lvl4pPr lvl="3" rtl="0" algn="r">
              <a:lnSpc>
                <a:spcPct val="100000"/>
              </a:lnSpc>
              <a:spcBef>
                <a:spcPts val="0"/>
              </a:spcBef>
              <a:spcAft>
                <a:spcPts val="0"/>
              </a:spcAft>
              <a:buClr>
                <a:srgbClr val="FF6F0C"/>
              </a:buClr>
              <a:buSzPts val="1800"/>
              <a:buNone/>
              <a:defRPr b="1" sz="1800">
                <a:solidFill>
                  <a:srgbClr val="FF6F0C"/>
                </a:solidFill>
              </a:defRPr>
            </a:lvl4pPr>
            <a:lvl5pPr lvl="4" rtl="0" algn="r">
              <a:lnSpc>
                <a:spcPct val="100000"/>
              </a:lnSpc>
              <a:spcBef>
                <a:spcPts val="0"/>
              </a:spcBef>
              <a:spcAft>
                <a:spcPts val="0"/>
              </a:spcAft>
              <a:buClr>
                <a:srgbClr val="FF6F0C"/>
              </a:buClr>
              <a:buSzPts val="1800"/>
              <a:buNone/>
              <a:defRPr b="1" sz="1800">
                <a:solidFill>
                  <a:srgbClr val="FF6F0C"/>
                </a:solidFill>
              </a:defRPr>
            </a:lvl5pPr>
            <a:lvl6pPr lvl="5" rtl="0" algn="r">
              <a:lnSpc>
                <a:spcPct val="100000"/>
              </a:lnSpc>
              <a:spcBef>
                <a:spcPts val="0"/>
              </a:spcBef>
              <a:spcAft>
                <a:spcPts val="0"/>
              </a:spcAft>
              <a:buClr>
                <a:srgbClr val="FF6F0C"/>
              </a:buClr>
              <a:buSzPts val="1800"/>
              <a:buNone/>
              <a:defRPr b="1" sz="1800">
                <a:solidFill>
                  <a:srgbClr val="FF6F0C"/>
                </a:solidFill>
              </a:defRPr>
            </a:lvl6pPr>
            <a:lvl7pPr lvl="6" rtl="0" algn="r">
              <a:lnSpc>
                <a:spcPct val="100000"/>
              </a:lnSpc>
              <a:spcBef>
                <a:spcPts val="0"/>
              </a:spcBef>
              <a:spcAft>
                <a:spcPts val="0"/>
              </a:spcAft>
              <a:buClr>
                <a:srgbClr val="FF6F0C"/>
              </a:buClr>
              <a:buSzPts val="1800"/>
              <a:buNone/>
              <a:defRPr b="1" sz="1800">
                <a:solidFill>
                  <a:srgbClr val="FF6F0C"/>
                </a:solidFill>
              </a:defRPr>
            </a:lvl7pPr>
            <a:lvl8pPr lvl="7" rtl="0" algn="r">
              <a:lnSpc>
                <a:spcPct val="100000"/>
              </a:lnSpc>
              <a:spcBef>
                <a:spcPts val="0"/>
              </a:spcBef>
              <a:spcAft>
                <a:spcPts val="0"/>
              </a:spcAft>
              <a:buClr>
                <a:srgbClr val="FF6F0C"/>
              </a:buClr>
              <a:buSzPts val="1800"/>
              <a:buNone/>
              <a:defRPr b="1" sz="1800">
                <a:solidFill>
                  <a:srgbClr val="FF6F0C"/>
                </a:solidFill>
              </a:defRPr>
            </a:lvl8pPr>
            <a:lvl9pPr lvl="8" rtl="0" algn="r">
              <a:lnSpc>
                <a:spcPct val="100000"/>
              </a:lnSpc>
              <a:spcBef>
                <a:spcPts val="0"/>
              </a:spcBef>
              <a:spcAft>
                <a:spcPts val="0"/>
              </a:spcAft>
              <a:buClr>
                <a:srgbClr val="FF6F0C"/>
              </a:buClr>
              <a:buSzPts val="1800"/>
              <a:buNone/>
              <a:defRPr b="1" sz="1800">
                <a:solidFill>
                  <a:srgbClr val="FF6F0C"/>
                </a:solidFill>
              </a:defRPr>
            </a:lvl9pPr>
          </a:lstStyle>
          <a:p/>
        </p:txBody>
      </p:sp>
      <p:pic>
        <p:nvPicPr>
          <p:cNvPr descr="CS_rgb.jpg" id="242" name="Google Shape;242;p51"/>
          <p:cNvPicPr preferRelativeResize="0"/>
          <p:nvPr/>
        </p:nvPicPr>
        <p:blipFill rotWithShape="1">
          <a:blip r:embed="rId2">
            <a:alphaModFix/>
          </a:blip>
          <a:srcRect b="0" l="0" r="0" t="0"/>
          <a:stretch/>
        </p:blipFill>
        <p:spPr>
          <a:xfrm>
            <a:off x="399300" y="4772013"/>
            <a:ext cx="822300" cy="245325"/>
          </a:xfrm>
          <a:prstGeom prst="rect">
            <a:avLst/>
          </a:prstGeom>
          <a:noFill/>
          <a:ln>
            <a:noFill/>
          </a:ln>
        </p:spPr>
      </p:pic>
      <p:pic>
        <p:nvPicPr>
          <p:cNvPr id="243" name="Google Shape;243;p51"/>
          <p:cNvPicPr preferRelativeResize="0"/>
          <p:nvPr/>
        </p:nvPicPr>
        <p:blipFill>
          <a:blip r:embed="rId3">
            <a:alphaModFix/>
          </a:blip>
          <a:stretch>
            <a:fillRect/>
          </a:stretch>
        </p:blipFill>
        <p:spPr>
          <a:xfrm>
            <a:off x="7852600" y="169000"/>
            <a:ext cx="1215199" cy="1215199"/>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 orange">
  <p:cSld name="TITLE_1">
    <p:bg>
      <p:bgPr>
        <a:solidFill>
          <a:srgbClr val="A50A51"/>
        </a:solidFill>
      </p:bgPr>
    </p:bg>
    <p:spTree>
      <p:nvGrpSpPr>
        <p:cNvPr id="244" name="Shape 244"/>
        <p:cNvGrpSpPr/>
        <p:nvPr/>
      </p:nvGrpSpPr>
      <p:grpSpPr>
        <a:xfrm>
          <a:off x="0" y="0"/>
          <a:ext cx="0" cy="0"/>
          <a:chOff x="0" y="0"/>
          <a:chExt cx="0" cy="0"/>
        </a:xfrm>
      </p:grpSpPr>
      <p:sp>
        <p:nvSpPr>
          <p:cNvPr id="245" name="Google Shape;245;p52"/>
          <p:cNvSpPr txBox="1"/>
          <p:nvPr>
            <p:ph idx="1" type="subTitle"/>
          </p:nvPr>
        </p:nvSpPr>
        <p:spPr>
          <a:xfrm>
            <a:off x="399300" y="2698450"/>
            <a:ext cx="8215500" cy="39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1400"/>
              <a:buNone/>
              <a:defRPr sz="1400">
                <a:solidFill>
                  <a:schemeClr val="lt1"/>
                </a:solidFill>
              </a:defRPr>
            </a:lvl1pPr>
            <a:lvl2pPr lvl="1" rtl="0">
              <a:lnSpc>
                <a:spcPct val="100000"/>
              </a:lnSpc>
              <a:spcBef>
                <a:spcPts val="0"/>
              </a:spcBef>
              <a:spcAft>
                <a:spcPts val="0"/>
              </a:spcAft>
              <a:buClr>
                <a:srgbClr val="12B5EA"/>
              </a:buClr>
              <a:buSzPts val="1400"/>
              <a:buNone/>
              <a:defRPr sz="1400">
                <a:solidFill>
                  <a:srgbClr val="12B5EA"/>
                </a:solidFill>
              </a:defRPr>
            </a:lvl2pPr>
            <a:lvl3pPr lvl="2" rtl="0">
              <a:lnSpc>
                <a:spcPct val="100000"/>
              </a:lnSpc>
              <a:spcBef>
                <a:spcPts val="0"/>
              </a:spcBef>
              <a:spcAft>
                <a:spcPts val="0"/>
              </a:spcAft>
              <a:buClr>
                <a:srgbClr val="12B5EA"/>
              </a:buClr>
              <a:buSzPts val="1400"/>
              <a:buNone/>
              <a:defRPr sz="1400">
                <a:solidFill>
                  <a:srgbClr val="12B5EA"/>
                </a:solidFill>
              </a:defRPr>
            </a:lvl3pPr>
            <a:lvl4pPr lvl="3" rtl="0">
              <a:lnSpc>
                <a:spcPct val="100000"/>
              </a:lnSpc>
              <a:spcBef>
                <a:spcPts val="0"/>
              </a:spcBef>
              <a:spcAft>
                <a:spcPts val="0"/>
              </a:spcAft>
              <a:buClr>
                <a:srgbClr val="12B5EA"/>
              </a:buClr>
              <a:buSzPts val="1400"/>
              <a:buNone/>
              <a:defRPr sz="1400">
                <a:solidFill>
                  <a:srgbClr val="12B5EA"/>
                </a:solidFill>
              </a:defRPr>
            </a:lvl4pPr>
            <a:lvl5pPr lvl="4" rtl="0">
              <a:lnSpc>
                <a:spcPct val="100000"/>
              </a:lnSpc>
              <a:spcBef>
                <a:spcPts val="0"/>
              </a:spcBef>
              <a:spcAft>
                <a:spcPts val="0"/>
              </a:spcAft>
              <a:buClr>
                <a:srgbClr val="12B5EA"/>
              </a:buClr>
              <a:buSzPts val="1400"/>
              <a:buNone/>
              <a:defRPr sz="1400">
                <a:solidFill>
                  <a:srgbClr val="12B5EA"/>
                </a:solidFill>
              </a:defRPr>
            </a:lvl5pPr>
            <a:lvl6pPr lvl="5" rtl="0">
              <a:lnSpc>
                <a:spcPct val="100000"/>
              </a:lnSpc>
              <a:spcBef>
                <a:spcPts val="0"/>
              </a:spcBef>
              <a:spcAft>
                <a:spcPts val="0"/>
              </a:spcAft>
              <a:buClr>
                <a:srgbClr val="12B5EA"/>
              </a:buClr>
              <a:buSzPts val="1400"/>
              <a:buNone/>
              <a:defRPr sz="1400">
                <a:solidFill>
                  <a:srgbClr val="12B5EA"/>
                </a:solidFill>
              </a:defRPr>
            </a:lvl6pPr>
            <a:lvl7pPr lvl="6" rtl="0">
              <a:lnSpc>
                <a:spcPct val="100000"/>
              </a:lnSpc>
              <a:spcBef>
                <a:spcPts val="0"/>
              </a:spcBef>
              <a:spcAft>
                <a:spcPts val="0"/>
              </a:spcAft>
              <a:buClr>
                <a:srgbClr val="12B5EA"/>
              </a:buClr>
              <a:buSzPts val="1400"/>
              <a:buNone/>
              <a:defRPr sz="1400">
                <a:solidFill>
                  <a:srgbClr val="12B5EA"/>
                </a:solidFill>
              </a:defRPr>
            </a:lvl7pPr>
            <a:lvl8pPr lvl="7" rtl="0">
              <a:lnSpc>
                <a:spcPct val="100000"/>
              </a:lnSpc>
              <a:spcBef>
                <a:spcPts val="0"/>
              </a:spcBef>
              <a:spcAft>
                <a:spcPts val="0"/>
              </a:spcAft>
              <a:buClr>
                <a:srgbClr val="12B5EA"/>
              </a:buClr>
              <a:buSzPts val="1400"/>
              <a:buNone/>
              <a:defRPr sz="1400">
                <a:solidFill>
                  <a:srgbClr val="12B5EA"/>
                </a:solidFill>
              </a:defRPr>
            </a:lvl8pPr>
            <a:lvl9pPr lvl="8" rtl="0">
              <a:lnSpc>
                <a:spcPct val="100000"/>
              </a:lnSpc>
              <a:spcBef>
                <a:spcPts val="0"/>
              </a:spcBef>
              <a:spcAft>
                <a:spcPts val="0"/>
              </a:spcAft>
              <a:buClr>
                <a:srgbClr val="12B5EA"/>
              </a:buClr>
              <a:buSzPts val="1400"/>
              <a:buNone/>
              <a:defRPr sz="1400">
                <a:solidFill>
                  <a:srgbClr val="12B5EA"/>
                </a:solidFill>
              </a:defRPr>
            </a:lvl9pPr>
          </a:lstStyle>
          <a:p/>
        </p:txBody>
      </p:sp>
      <p:cxnSp>
        <p:nvCxnSpPr>
          <p:cNvPr id="246" name="Google Shape;246;p52"/>
          <p:cNvCxnSpPr/>
          <p:nvPr/>
        </p:nvCxnSpPr>
        <p:spPr>
          <a:xfrm>
            <a:off x="-6000" y="4632625"/>
            <a:ext cx="9156000" cy="13200"/>
          </a:xfrm>
          <a:prstGeom prst="straightConnector1">
            <a:avLst/>
          </a:prstGeom>
          <a:noFill/>
          <a:ln cap="flat" cmpd="sng" w="19050">
            <a:solidFill>
              <a:schemeClr val="lt1"/>
            </a:solidFill>
            <a:prstDash val="solid"/>
            <a:round/>
            <a:headEnd len="med" w="med" type="none"/>
            <a:tailEnd len="med" w="med" type="none"/>
          </a:ln>
        </p:spPr>
      </p:cxnSp>
      <p:sp>
        <p:nvSpPr>
          <p:cNvPr id="247" name="Google Shape;247;p52"/>
          <p:cNvSpPr txBox="1"/>
          <p:nvPr>
            <p:ph type="title"/>
          </p:nvPr>
        </p:nvSpPr>
        <p:spPr>
          <a:xfrm>
            <a:off x="371475" y="2206550"/>
            <a:ext cx="8296800" cy="5682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pic>
        <p:nvPicPr>
          <p:cNvPr descr="CS_reverse.png" id="248" name="Google Shape;248;p52"/>
          <p:cNvPicPr preferRelativeResize="0"/>
          <p:nvPr/>
        </p:nvPicPr>
        <p:blipFill>
          <a:blip r:embed="rId2">
            <a:alphaModFix/>
          </a:blip>
          <a:stretch>
            <a:fillRect/>
          </a:stretch>
        </p:blipFill>
        <p:spPr>
          <a:xfrm>
            <a:off x="8043225" y="4766700"/>
            <a:ext cx="816651" cy="243650"/>
          </a:xfrm>
          <a:prstGeom prst="rect">
            <a:avLst/>
          </a:prstGeom>
          <a:noFill/>
          <a:ln>
            <a:noFill/>
          </a:ln>
        </p:spPr>
      </p:pic>
      <p:pic>
        <p:nvPicPr>
          <p:cNvPr id="249" name="Google Shape;249;p52"/>
          <p:cNvPicPr preferRelativeResize="0"/>
          <p:nvPr/>
        </p:nvPicPr>
        <p:blipFill>
          <a:blip r:embed="rId3">
            <a:alphaModFix/>
          </a:blip>
          <a:stretch>
            <a:fillRect/>
          </a:stretch>
        </p:blipFill>
        <p:spPr>
          <a:xfrm>
            <a:off x="371473" y="4691725"/>
            <a:ext cx="385200" cy="393601"/>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 blue">
  <p:cSld name="TITLE_1_1">
    <p:bg>
      <p:bgPr>
        <a:solidFill>
          <a:srgbClr val="12B5EA"/>
        </a:solidFill>
      </p:bgPr>
    </p:bg>
    <p:spTree>
      <p:nvGrpSpPr>
        <p:cNvPr id="250" name="Shape 250"/>
        <p:cNvGrpSpPr/>
        <p:nvPr/>
      </p:nvGrpSpPr>
      <p:grpSpPr>
        <a:xfrm>
          <a:off x="0" y="0"/>
          <a:ext cx="0" cy="0"/>
          <a:chOff x="0" y="0"/>
          <a:chExt cx="0" cy="0"/>
        </a:xfrm>
      </p:grpSpPr>
      <p:sp>
        <p:nvSpPr>
          <p:cNvPr id="251" name="Google Shape;251;p53"/>
          <p:cNvSpPr txBox="1"/>
          <p:nvPr>
            <p:ph idx="1" type="subTitle"/>
          </p:nvPr>
        </p:nvSpPr>
        <p:spPr>
          <a:xfrm>
            <a:off x="399300" y="2698450"/>
            <a:ext cx="8215500" cy="39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1400"/>
              <a:buNone/>
              <a:defRPr sz="1400">
                <a:solidFill>
                  <a:schemeClr val="lt1"/>
                </a:solidFill>
              </a:defRPr>
            </a:lvl1pPr>
            <a:lvl2pPr lvl="1" rtl="0">
              <a:lnSpc>
                <a:spcPct val="100000"/>
              </a:lnSpc>
              <a:spcBef>
                <a:spcPts val="0"/>
              </a:spcBef>
              <a:spcAft>
                <a:spcPts val="0"/>
              </a:spcAft>
              <a:buClr>
                <a:srgbClr val="12B5EA"/>
              </a:buClr>
              <a:buSzPts val="1400"/>
              <a:buNone/>
              <a:defRPr sz="1400">
                <a:solidFill>
                  <a:srgbClr val="12B5EA"/>
                </a:solidFill>
              </a:defRPr>
            </a:lvl2pPr>
            <a:lvl3pPr lvl="2" rtl="0">
              <a:lnSpc>
                <a:spcPct val="100000"/>
              </a:lnSpc>
              <a:spcBef>
                <a:spcPts val="0"/>
              </a:spcBef>
              <a:spcAft>
                <a:spcPts val="0"/>
              </a:spcAft>
              <a:buClr>
                <a:srgbClr val="12B5EA"/>
              </a:buClr>
              <a:buSzPts val="1400"/>
              <a:buNone/>
              <a:defRPr sz="1400">
                <a:solidFill>
                  <a:srgbClr val="12B5EA"/>
                </a:solidFill>
              </a:defRPr>
            </a:lvl3pPr>
            <a:lvl4pPr lvl="3" rtl="0">
              <a:lnSpc>
                <a:spcPct val="100000"/>
              </a:lnSpc>
              <a:spcBef>
                <a:spcPts val="0"/>
              </a:spcBef>
              <a:spcAft>
                <a:spcPts val="0"/>
              </a:spcAft>
              <a:buClr>
                <a:srgbClr val="12B5EA"/>
              </a:buClr>
              <a:buSzPts val="1400"/>
              <a:buNone/>
              <a:defRPr sz="1400">
                <a:solidFill>
                  <a:srgbClr val="12B5EA"/>
                </a:solidFill>
              </a:defRPr>
            </a:lvl4pPr>
            <a:lvl5pPr lvl="4" rtl="0">
              <a:lnSpc>
                <a:spcPct val="100000"/>
              </a:lnSpc>
              <a:spcBef>
                <a:spcPts val="0"/>
              </a:spcBef>
              <a:spcAft>
                <a:spcPts val="0"/>
              </a:spcAft>
              <a:buClr>
                <a:srgbClr val="12B5EA"/>
              </a:buClr>
              <a:buSzPts val="1400"/>
              <a:buNone/>
              <a:defRPr sz="1400">
                <a:solidFill>
                  <a:srgbClr val="12B5EA"/>
                </a:solidFill>
              </a:defRPr>
            </a:lvl5pPr>
            <a:lvl6pPr lvl="5" rtl="0">
              <a:lnSpc>
                <a:spcPct val="100000"/>
              </a:lnSpc>
              <a:spcBef>
                <a:spcPts val="0"/>
              </a:spcBef>
              <a:spcAft>
                <a:spcPts val="0"/>
              </a:spcAft>
              <a:buClr>
                <a:srgbClr val="12B5EA"/>
              </a:buClr>
              <a:buSzPts val="1400"/>
              <a:buNone/>
              <a:defRPr sz="1400">
                <a:solidFill>
                  <a:srgbClr val="12B5EA"/>
                </a:solidFill>
              </a:defRPr>
            </a:lvl6pPr>
            <a:lvl7pPr lvl="6" rtl="0">
              <a:lnSpc>
                <a:spcPct val="100000"/>
              </a:lnSpc>
              <a:spcBef>
                <a:spcPts val="0"/>
              </a:spcBef>
              <a:spcAft>
                <a:spcPts val="0"/>
              </a:spcAft>
              <a:buClr>
                <a:srgbClr val="12B5EA"/>
              </a:buClr>
              <a:buSzPts val="1400"/>
              <a:buNone/>
              <a:defRPr sz="1400">
                <a:solidFill>
                  <a:srgbClr val="12B5EA"/>
                </a:solidFill>
              </a:defRPr>
            </a:lvl7pPr>
            <a:lvl8pPr lvl="7" rtl="0">
              <a:lnSpc>
                <a:spcPct val="100000"/>
              </a:lnSpc>
              <a:spcBef>
                <a:spcPts val="0"/>
              </a:spcBef>
              <a:spcAft>
                <a:spcPts val="0"/>
              </a:spcAft>
              <a:buClr>
                <a:srgbClr val="12B5EA"/>
              </a:buClr>
              <a:buSzPts val="1400"/>
              <a:buNone/>
              <a:defRPr sz="1400">
                <a:solidFill>
                  <a:srgbClr val="12B5EA"/>
                </a:solidFill>
              </a:defRPr>
            </a:lvl8pPr>
            <a:lvl9pPr lvl="8" rtl="0">
              <a:lnSpc>
                <a:spcPct val="100000"/>
              </a:lnSpc>
              <a:spcBef>
                <a:spcPts val="0"/>
              </a:spcBef>
              <a:spcAft>
                <a:spcPts val="0"/>
              </a:spcAft>
              <a:buClr>
                <a:srgbClr val="12B5EA"/>
              </a:buClr>
              <a:buSzPts val="1400"/>
              <a:buNone/>
              <a:defRPr sz="1400">
                <a:solidFill>
                  <a:srgbClr val="12B5EA"/>
                </a:solidFill>
              </a:defRPr>
            </a:lvl9pPr>
          </a:lstStyle>
          <a:p/>
        </p:txBody>
      </p:sp>
      <p:cxnSp>
        <p:nvCxnSpPr>
          <p:cNvPr id="252" name="Google Shape;252;p53"/>
          <p:cNvCxnSpPr/>
          <p:nvPr/>
        </p:nvCxnSpPr>
        <p:spPr>
          <a:xfrm>
            <a:off x="-6000" y="4632625"/>
            <a:ext cx="9156000" cy="13200"/>
          </a:xfrm>
          <a:prstGeom prst="straightConnector1">
            <a:avLst/>
          </a:prstGeom>
          <a:noFill/>
          <a:ln cap="flat" cmpd="sng" w="19050">
            <a:solidFill>
              <a:schemeClr val="lt1"/>
            </a:solidFill>
            <a:prstDash val="solid"/>
            <a:round/>
            <a:headEnd len="med" w="med" type="none"/>
            <a:tailEnd len="med" w="med" type="none"/>
          </a:ln>
        </p:spPr>
      </p:cxnSp>
      <p:sp>
        <p:nvSpPr>
          <p:cNvPr id="253" name="Google Shape;253;p53"/>
          <p:cNvSpPr txBox="1"/>
          <p:nvPr>
            <p:ph type="title"/>
          </p:nvPr>
        </p:nvSpPr>
        <p:spPr>
          <a:xfrm>
            <a:off x="371475" y="2206550"/>
            <a:ext cx="8296800" cy="5682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pic>
        <p:nvPicPr>
          <p:cNvPr descr="CS_reverse.png" id="254" name="Google Shape;254;p53"/>
          <p:cNvPicPr preferRelativeResize="0"/>
          <p:nvPr/>
        </p:nvPicPr>
        <p:blipFill>
          <a:blip r:embed="rId2">
            <a:alphaModFix/>
          </a:blip>
          <a:stretch>
            <a:fillRect/>
          </a:stretch>
        </p:blipFill>
        <p:spPr>
          <a:xfrm>
            <a:off x="8043225" y="4766700"/>
            <a:ext cx="816651" cy="243650"/>
          </a:xfrm>
          <a:prstGeom prst="rect">
            <a:avLst/>
          </a:prstGeom>
          <a:noFill/>
          <a:ln>
            <a:noFill/>
          </a:ln>
        </p:spPr>
      </p:pic>
      <p:pic>
        <p:nvPicPr>
          <p:cNvPr id="255" name="Google Shape;255;p53"/>
          <p:cNvPicPr preferRelativeResize="0"/>
          <p:nvPr/>
        </p:nvPicPr>
        <p:blipFill>
          <a:blip r:embed="rId3">
            <a:alphaModFix/>
          </a:blip>
          <a:stretch>
            <a:fillRect/>
          </a:stretch>
        </p:blipFill>
        <p:spPr>
          <a:xfrm>
            <a:off x="371473" y="4691725"/>
            <a:ext cx="385200" cy="39360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 green">
  <p:cSld name="SECTION_HEADER_1">
    <p:bg>
      <p:bgPr>
        <a:solidFill>
          <a:srgbClr val="86AF15"/>
        </a:solidFill>
      </p:bgPr>
    </p:bg>
    <p:spTree>
      <p:nvGrpSpPr>
        <p:cNvPr id="31" name="Shape 31"/>
        <p:cNvGrpSpPr/>
        <p:nvPr/>
      </p:nvGrpSpPr>
      <p:grpSpPr>
        <a:xfrm>
          <a:off x="0" y="0"/>
          <a:ext cx="0" cy="0"/>
          <a:chOff x="0" y="0"/>
          <a:chExt cx="0" cy="0"/>
        </a:xfrm>
      </p:grpSpPr>
      <p:cxnSp>
        <p:nvCxnSpPr>
          <p:cNvPr id="32" name="Google Shape;32;p6"/>
          <p:cNvCxnSpPr/>
          <p:nvPr/>
        </p:nvCxnSpPr>
        <p:spPr>
          <a:xfrm>
            <a:off x="-6000" y="4632625"/>
            <a:ext cx="9156000" cy="13200"/>
          </a:xfrm>
          <a:prstGeom prst="straightConnector1">
            <a:avLst/>
          </a:prstGeom>
          <a:noFill/>
          <a:ln cap="flat" cmpd="sng" w="19050">
            <a:solidFill>
              <a:schemeClr val="lt1"/>
            </a:solidFill>
            <a:prstDash val="solid"/>
            <a:round/>
            <a:headEnd len="med" w="med" type="none"/>
            <a:tailEnd len="med" w="med" type="none"/>
          </a:ln>
        </p:spPr>
      </p:cxnSp>
      <p:sp>
        <p:nvSpPr>
          <p:cNvPr id="33" name="Google Shape;33;p6"/>
          <p:cNvSpPr txBox="1"/>
          <p:nvPr>
            <p:ph type="title"/>
          </p:nvPr>
        </p:nvSpPr>
        <p:spPr>
          <a:xfrm>
            <a:off x="406425" y="2117650"/>
            <a:ext cx="8296800" cy="6768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34" name="Google Shape;34;p6"/>
          <p:cNvSpPr txBox="1"/>
          <p:nvPr>
            <p:ph idx="1" type="subTitle"/>
          </p:nvPr>
        </p:nvSpPr>
        <p:spPr>
          <a:xfrm>
            <a:off x="456075" y="2698325"/>
            <a:ext cx="8247000" cy="39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1400"/>
              <a:buNone/>
              <a:defRPr sz="1400">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p:txBody>
      </p:sp>
      <p:pic>
        <p:nvPicPr>
          <p:cNvPr id="35" name="Google Shape;35;p6"/>
          <p:cNvPicPr preferRelativeResize="0"/>
          <p:nvPr/>
        </p:nvPicPr>
        <p:blipFill>
          <a:blip r:embed="rId2">
            <a:alphaModFix/>
          </a:blip>
          <a:stretch>
            <a:fillRect/>
          </a:stretch>
        </p:blipFill>
        <p:spPr>
          <a:xfrm>
            <a:off x="371473" y="4691725"/>
            <a:ext cx="385200" cy="393601"/>
          </a:xfrm>
          <a:prstGeom prst="rect">
            <a:avLst/>
          </a:prstGeom>
          <a:noFill/>
          <a:ln>
            <a:noFill/>
          </a:ln>
        </p:spPr>
      </p:pic>
      <p:pic>
        <p:nvPicPr>
          <p:cNvPr descr="CS_reverse.png" id="36" name="Google Shape;36;p6"/>
          <p:cNvPicPr preferRelativeResize="0"/>
          <p:nvPr/>
        </p:nvPicPr>
        <p:blipFill>
          <a:blip r:embed="rId3">
            <a:alphaModFix/>
          </a:blip>
          <a:stretch>
            <a:fillRect/>
          </a:stretch>
        </p:blipFill>
        <p:spPr>
          <a:xfrm>
            <a:off x="8043225" y="4766700"/>
            <a:ext cx="816651" cy="243650"/>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 orange" type="secHead">
  <p:cSld name="SECTION_HEADER">
    <p:bg>
      <p:bgPr>
        <a:solidFill>
          <a:srgbClr val="A50A51"/>
        </a:solidFill>
      </p:bgPr>
    </p:bg>
    <p:spTree>
      <p:nvGrpSpPr>
        <p:cNvPr id="256" name="Shape 256"/>
        <p:cNvGrpSpPr/>
        <p:nvPr/>
      </p:nvGrpSpPr>
      <p:grpSpPr>
        <a:xfrm>
          <a:off x="0" y="0"/>
          <a:ext cx="0" cy="0"/>
          <a:chOff x="0" y="0"/>
          <a:chExt cx="0" cy="0"/>
        </a:xfrm>
      </p:grpSpPr>
      <p:cxnSp>
        <p:nvCxnSpPr>
          <p:cNvPr id="257" name="Google Shape;257;p54"/>
          <p:cNvCxnSpPr/>
          <p:nvPr/>
        </p:nvCxnSpPr>
        <p:spPr>
          <a:xfrm>
            <a:off x="-6000" y="4632625"/>
            <a:ext cx="9156000" cy="13200"/>
          </a:xfrm>
          <a:prstGeom prst="straightConnector1">
            <a:avLst/>
          </a:prstGeom>
          <a:noFill/>
          <a:ln cap="flat" cmpd="sng" w="19050">
            <a:solidFill>
              <a:schemeClr val="lt1"/>
            </a:solidFill>
            <a:prstDash val="solid"/>
            <a:round/>
            <a:headEnd len="med" w="med" type="none"/>
            <a:tailEnd len="med" w="med" type="none"/>
          </a:ln>
        </p:spPr>
      </p:cxnSp>
      <p:sp>
        <p:nvSpPr>
          <p:cNvPr id="258" name="Google Shape;258;p54"/>
          <p:cNvSpPr txBox="1"/>
          <p:nvPr>
            <p:ph type="title"/>
          </p:nvPr>
        </p:nvSpPr>
        <p:spPr>
          <a:xfrm>
            <a:off x="406425" y="2117650"/>
            <a:ext cx="8296800" cy="676800"/>
          </a:xfrm>
          <a:prstGeom prst="rect">
            <a:avLst/>
          </a:prstGeom>
        </p:spPr>
        <p:txBody>
          <a:bodyPr anchorCtr="0" anchor="b" bIns="91425" lIns="91425" spcFirstLastPara="1" rIns="91425" wrap="square" tIns="91425">
            <a:noAutofit/>
          </a:bodyPr>
          <a:lstStyle>
            <a:lvl1pPr lvl="0" rtl="0" algn="r">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259" name="Google Shape;259;p54"/>
          <p:cNvSpPr txBox="1"/>
          <p:nvPr>
            <p:ph idx="1" type="subTitle"/>
          </p:nvPr>
        </p:nvSpPr>
        <p:spPr>
          <a:xfrm>
            <a:off x="379875" y="2698325"/>
            <a:ext cx="8323500" cy="3936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chemeClr val="lt1"/>
              </a:buClr>
              <a:buSzPts val="1400"/>
              <a:buNone/>
              <a:defRPr sz="1400">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p:txBody>
      </p:sp>
      <p:pic>
        <p:nvPicPr>
          <p:cNvPr id="260" name="Google Shape;260;p54"/>
          <p:cNvPicPr preferRelativeResize="0"/>
          <p:nvPr/>
        </p:nvPicPr>
        <p:blipFill>
          <a:blip r:embed="rId2">
            <a:alphaModFix/>
          </a:blip>
          <a:stretch>
            <a:fillRect/>
          </a:stretch>
        </p:blipFill>
        <p:spPr>
          <a:xfrm>
            <a:off x="371473" y="4691725"/>
            <a:ext cx="385200" cy="393601"/>
          </a:xfrm>
          <a:prstGeom prst="rect">
            <a:avLst/>
          </a:prstGeom>
          <a:noFill/>
          <a:ln>
            <a:noFill/>
          </a:ln>
        </p:spPr>
      </p:pic>
      <p:pic>
        <p:nvPicPr>
          <p:cNvPr descr="CS_reverse.png" id="261" name="Google Shape;261;p54"/>
          <p:cNvPicPr preferRelativeResize="0"/>
          <p:nvPr/>
        </p:nvPicPr>
        <p:blipFill>
          <a:blip r:embed="rId3">
            <a:alphaModFix/>
          </a:blip>
          <a:stretch>
            <a:fillRect/>
          </a:stretch>
        </p:blipFill>
        <p:spPr>
          <a:xfrm>
            <a:off x="8043225" y="4766700"/>
            <a:ext cx="816651" cy="243650"/>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 blue">
  <p:cSld name="SECTION_HEADER_1_1">
    <p:bg>
      <p:bgPr>
        <a:solidFill>
          <a:srgbClr val="12B5EA"/>
        </a:solidFill>
      </p:bgPr>
    </p:bg>
    <p:spTree>
      <p:nvGrpSpPr>
        <p:cNvPr id="262" name="Shape 262"/>
        <p:cNvGrpSpPr/>
        <p:nvPr/>
      </p:nvGrpSpPr>
      <p:grpSpPr>
        <a:xfrm>
          <a:off x="0" y="0"/>
          <a:ext cx="0" cy="0"/>
          <a:chOff x="0" y="0"/>
          <a:chExt cx="0" cy="0"/>
        </a:xfrm>
      </p:grpSpPr>
      <p:sp>
        <p:nvSpPr>
          <p:cNvPr id="263" name="Google Shape;263;p55"/>
          <p:cNvSpPr txBox="1"/>
          <p:nvPr>
            <p:ph type="title"/>
          </p:nvPr>
        </p:nvSpPr>
        <p:spPr>
          <a:xfrm>
            <a:off x="406425" y="2117650"/>
            <a:ext cx="8296800" cy="676800"/>
          </a:xfrm>
          <a:prstGeom prst="rect">
            <a:avLst/>
          </a:prstGeom>
        </p:spPr>
        <p:txBody>
          <a:bodyPr anchorCtr="0" anchor="b" bIns="91425" lIns="91425" spcFirstLastPara="1" rIns="91425" wrap="square" tIns="91425">
            <a:noAutofit/>
          </a:bodyPr>
          <a:lstStyle>
            <a:lvl1pPr lvl="0" rtl="0" algn="r">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cxnSp>
        <p:nvCxnSpPr>
          <p:cNvPr id="264" name="Google Shape;264;p55"/>
          <p:cNvCxnSpPr/>
          <p:nvPr/>
        </p:nvCxnSpPr>
        <p:spPr>
          <a:xfrm>
            <a:off x="-6000" y="4632625"/>
            <a:ext cx="9156000" cy="13200"/>
          </a:xfrm>
          <a:prstGeom prst="straightConnector1">
            <a:avLst/>
          </a:prstGeom>
          <a:noFill/>
          <a:ln cap="flat" cmpd="sng" w="19050">
            <a:solidFill>
              <a:schemeClr val="lt1"/>
            </a:solidFill>
            <a:prstDash val="solid"/>
            <a:round/>
            <a:headEnd len="med" w="med" type="none"/>
            <a:tailEnd len="med" w="med" type="none"/>
          </a:ln>
        </p:spPr>
      </p:cxnSp>
      <p:sp>
        <p:nvSpPr>
          <p:cNvPr id="265" name="Google Shape;265;p55"/>
          <p:cNvSpPr txBox="1"/>
          <p:nvPr>
            <p:ph idx="1" type="subTitle"/>
          </p:nvPr>
        </p:nvSpPr>
        <p:spPr>
          <a:xfrm>
            <a:off x="379875" y="2698325"/>
            <a:ext cx="8323200" cy="3936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chemeClr val="lt1"/>
              </a:buClr>
              <a:buSzPts val="1400"/>
              <a:buNone/>
              <a:defRPr sz="1400">
                <a:solidFill>
                  <a:schemeClr val="lt1"/>
                </a:solidFill>
              </a:defRPr>
            </a:lvl1pPr>
            <a:lvl2pPr lvl="1" rtl="0" algn="r">
              <a:lnSpc>
                <a:spcPct val="100000"/>
              </a:lnSpc>
              <a:spcBef>
                <a:spcPts val="0"/>
              </a:spcBef>
              <a:spcAft>
                <a:spcPts val="0"/>
              </a:spcAft>
              <a:buClr>
                <a:schemeClr val="lt1"/>
              </a:buClr>
              <a:buSzPts val="1400"/>
              <a:buNone/>
              <a:defRPr sz="1400">
                <a:solidFill>
                  <a:schemeClr val="lt1"/>
                </a:solidFill>
              </a:defRPr>
            </a:lvl2pPr>
            <a:lvl3pPr lvl="2" rtl="0" algn="r">
              <a:lnSpc>
                <a:spcPct val="100000"/>
              </a:lnSpc>
              <a:spcBef>
                <a:spcPts val="0"/>
              </a:spcBef>
              <a:spcAft>
                <a:spcPts val="0"/>
              </a:spcAft>
              <a:buClr>
                <a:schemeClr val="lt1"/>
              </a:buClr>
              <a:buSzPts val="1400"/>
              <a:buNone/>
              <a:defRPr sz="1400">
                <a:solidFill>
                  <a:schemeClr val="lt1"/>
                </a:solidFill>
              </a:defRPr>
            </a:lvl3pPr>
            <a:lvl4pPr lvl="3" rtl="0" algn="r">
              <a:lnSpc>
                <a:spcPct val="100000"/>
              </a:lnSpc>
              <a:spcBef>
                <a:spcPts val="0"/>
              </a:spcBef>
              <a:spcAft>
                <a:spcPts val="0"/>
              </a:spcAft>
              <a:buClr>
                <a:schemeClr val="lt1"/>
              </a:buClr>
              <a:buSzPts val="1400"/>
              <a:buNone/>
              <a:defRPr sz="1400">
                <a:solidFill>
                  <a:schemeClr val="lt1"/>
                </a:solidFill>
              </a:defRPr>
            </a:lvl4pPr>
            <a:lvl5pPr lvl="4" rtl="0" algn="r">
              <a:lnSpc>
                <a:spcPct val="100000"/>
              </a:lnSpc>
              <a:spcBef>
                <a:spcPts val="0"/>
              </a:spcBef>
              <a:spcAft>
                <a:spcPts val="0"/>
              </a:spcAft>
              <a:buClr>
                <a:schemeClr val="lt1"/>
              </a:buClr>
              <a:buSzPts val="1400"/>
              <a:buNone/>
              <a:defRPr sz="1400">
                <a:solidFill>
                  <a:schemeClr val="lt1"/>
                </a:solidFill>
              </a:defRPr>
            </a:lvl5pPr>
            <a:lvl6pPr lvl="5" rtl="0" algn="r">
              <a:lnSpc>
                <a:spcPct val="100000"/>
              </a:lnSpc>
              <a:spcBef>
                <a:spcPts val="0"/>
              </a:spcBef>
              <a:spcAft>
                <a:spcPts val="0"/>
              </a:spcAft>
              <a:buClr>
                <a:schemeClr val="lt1"/>
              </a:buClr>
              <a:buSzPts val="1400"/>
              <a:buNone/>
              <a:defRPr sz="1400">
                <a:solidFill>
                  <a:schemeClr val="lt1"/>
                </a:solidFill>
              </a:defRPr>
            </a:lvl6pPr>
            <a:lvl7pPr lvl="6" rtl="0" algn="r">
              <a:lnSpc>
                <a:spcPct val="100000"/>
              </a:lnSpc>
              <a:spcBef>
                <a:spcPts val="0"/>
              </a:spcBef>
              <a:spcAft>
                <a:spcPts val="0"/>
              </a:spcAft>
              <a:buClr>
                <a:schemeClr val="lt1"/>
              </a:buClr>
              <a:buSzPts val="1400"/>
              <a:buNone/>
              <a:defRPr sz="1400">
                <a:solidFill>
                  <a:schemeClr val="lt1"/>
                </a:solidFill>
              </a:defRPr>
            </a:lvl7pPr>
            <a:lvl8pPr lvl="7" rtl="0" algn="r">
              <a:lnSpc>
                <a:spcPct val="100000"/>
              </a:lnSpc>
              <a:spcBef>
                <a:spcPts val="0"/>
              </a:spcBef>
              <a:spcAft>
                <a:spcPts val="0"/>
              </a:spcAft>
              <a:buClr>
                <a:schemeClr val="lt1"/>
              </a:buClr>
              <a:buSzPts val="1400"/>
              <a:buNone/>
              <a:defRPr sz="1400">
                <a:solidFill>
                  <a:schemeClr val="lt1"/>
                </a:solidFill>
              </a:defRPr>
            </a:lvl8pPr>
            <a:lvl9pPr lvl="8" rtl="0" algn="r">
              <a:lnSpc>
                <a:spcPct val="100000"/>
              </a:lnSpc>
              <a:spcBef>
                <a:spcPts val="0"/>
              </a:spcBef>
              <a:spcAft>
                <a:spcPts val="0"/>
              </a:spcAft>
              <a:buClr>
                <a:schemeClr val="lt1"/>
              </a:buClr>
              <a:buSzPts val="1400"/>
              <a:buNone/>
              <a:defRPr sz="1400">
                <a:solidFill>
                  <a:schemeClr val="lt1"/>
                </a:solidFill>
              </a:defRPr>
            </a:lvl9pPr>
          </a:lstStyle>
          <a:p/>
        </p:txBody>
      </p:sp>
      <p:pic>
        <p:nvPicPr>
          <p:cNvPr id="266" name="Google Shape;266;p55"/>
          <p:cNvPicPr preferRelativeResize="0"/>
          <p:nvPr/>
        </p:nvPicPr>
        <p:blipFill>
          <a:blip r:embed="rId2">
            <a:alphaModFix/>
          </a:blip>
          <a:stretch>
            <a:fillRect/>
          </a:stretch>
        </p:blipFill>
        <p:spPr>
          <a:xfrm>
            <a:off x="371473" y="4691725"/>
            <a:ext cx="385200" cy="393601"/>
          </a:xfrm>
          <a:prstGeom prst="rect">
            <a:avLst/>
          </a:prstGeom>
          <a:noFill/>
          <a:ln>
            <a:noFill/>
          </a:ln>
        </p:spPr>
      </p:pic>
      <p:pic>
        <p:nvPicPr>
          <p:cNvPr descr="CS_reverse.png" id="267" name="Google Shape;267;p55"/>
          <p:cNvPicPr preferRelativeResize="0"/>
          <p:nvPr/>
        </p:nvPicPr>
        <p:blipFill>
          <a:blip r:embed="rId3">
            <a:alphaModFix/>
          </a:blip>
          <a:stretch>
            <a:fillRect/>
          </a:stretch>
        </p:blipFill>
        <p:spPr>
          <a:xfrm>
            <a:off x="8043225" y="4766700"/>
            <a:ext cx="816651" cy="243650"/>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68" name="Shape 268"/>
        <p:cNvGrpSpPr/>
        <p:nvPr/>
      </p:nvGrpSpPr>
      <p:grpSpPr>
        <a:xfrm>
          <a:off x="0" y="0"/>
          <a:ext cx="0" cy="0"/>
          <a:chOff x="0" y="0"/>
          <a:chExt cx="0" cy="0"/>
        </a:xfrm>
      </p:grpSpPr>
      <p:sp>
        <p:nvSpPr>
          <p:cNvPr id="269" name="Google Shape;269;p56"/>
          <p:cNvSpPr txBox="1"/>
          <p:nvPr>
            <p:ph type="title"/>
          </p:nvPr>
        </p:nvSpPr>
        <p:spPr>
          <a:xfrm>
            <a:off x="379875" y="271150"/>
            <a:ext cx="8342100" cy="6354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70" name="Google Shape;270;p56"/>
          <p:cNvSpPr txBox="1"/>
          <p:nvPr>
            <p:ph idx="1" type="subTitle"/>
          </p:nvPr>
        </p:nvSpPr>
        <p:spPr>
          <a:xfrm>
            <a:off x="379875" y="793325"/>
            <a:ext cx="6464400" cy="39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CCCCCC"/>
              </a:buClr>
              <a:buSzPts val="1200"/>
              <a:buFont typeface="Raleway"/>
              <a:buNone/>
              <a:defRPr sz="1200">
                <a:solidFill>
                  <a:srgbClr val="CCCCCC"/>
                </a:solidFill>
                <a:latin typeface="Raleway"/>
                <a:ea typeface="Raleway"/>
                <a:cs typeface="Raleway"/>
                <a:sym typeface="Raleway"/>
              </a:defRPr>
            </a:lvl1pPr>
            <a:lvl2pPr lvl="1" rtl="0">
              <a:lnSpc>
                <a:spcPct val="100000"/>
              </a:lnSpc>
              <a:spcBef>
                <a:spcPts val="0"/>
              </a:spcBef>
              <a:spcAft>
                <a:spcPts val="0"/>
              </a:spcAft>
              <a:buClr>
                <a:srgbClr val="86AF15"/>
              </a:buClr>
              <a:buSzPts val="1800"/>
              <a:buNone/>
              <a:defRPr sz="1800">
                <a:solidFill>
                  <a:srgbClr val="86AF15"/>
                </a:solidFill>
              </a:defRPr>
            </a:lvl2pPr>
            <a:lvl3pPr lvl="2" rtl="0">
              <a:lnSpc>
                <a:spcPct val="100000"/>
              </a:lnSpc>
              <a:spcBef>
                <a:spcPts val="0"/>
              </a:spcBef>
              <a:spcAft>
                <a:spcPts val="0"/>
              </a:spcAft>
              <a:buClr>
                <a:srgbClr val="86AF15"/>
              </a:buClr>
              <a:buSzPts val="1800"/>
              <a:buNone/>
              <a:defRPr sz="1800">
                <a:solidFill>
                  <a:srgbClr val="86AF15"/>
                </a:solidFill>
              </a:defRPr>
            </a:lvl3pPr>
            <a:lvl4pPr lvl="3" rtl="0">
              <a:lnSpc>
                <a:spcPct val="100000"/>
              </a:lnSpc>
              <a:spcBef>
                <a:spcPts val="0"/>
              </a:spcBef>
              <a:spcAft>
                <a:spcPts val="0"/>
              </a:spcAft>
              <a:buClr>
                <a:srgbClr val="86AF15"/>
              </a:buClr>
              <a:buSzPts val="1800"/>
              <a:buNone/>
              <a:defRPr sz="1800">
                <a:solidFill>
                  <a:srgbClr val="86AF15"/>
                </a:solidFill>
              </a:defRPr>
            </a:lvl4pPr>
            <a:lvl5pPr lvl="4" rtl="0">
              <a:lnSpc>
                <a:spcPct val="100000"/>
              </a:lnSpc>
              <a:spcBef>
                <a:spcPts val="0"/>
              </a:spcBef>
              <a:spcAft>
                <a:spcPts val="0"/>
              </a:spcAft>
              <a:buClr>
                <a:srgbClr val="86AF15"/>
              </a:buClr>
              <a:buSzPts val="1800"/>
              <a:buNone/>
              <a:defRPr sz="1800">
                <a:solidFill>
                  <a:srgbClr val="86AF15"/>
                </a:solidFill>
              </a:defRPr>
            </a:lvl5pPr>
            <a:lvl6pPr lvl="5" rtl="0">
              <a:lnSpc>
                <a:spcPct val="100000"/>
              </a:lnSpc>
              <a:spcBef>
                <a:spcPts val="0"/>
              </a:spcBef>
              <a:spcAft>
                <a:spcPts val="0"/>
              </a:spcAft>
              <a:buClr>
                <a:srgbClr val="86AF15"/>
              </a:buClr>
              <a:buSzPts val="1800"/>
              <a:buNone/>
              <a:defRPr sz="1800">
                <a:solidFill>
                  <a:srgbClr val="86AF15"/>
                </a:solidFill>
              </a:defRPr>
            </a:lvl6pPr>
            <a:lvl7pPr lvl="6" rtl="0">
              <a:lnSpc>
                <a:spcPct val="100000"/>
              </a:lnSpc>
              <a:spcBef>
                <a:spcPts val="0"/>
              </a:spcBef>
              <a:spcAft>
                <a:spcPts val="0"/>
              </a:spcAft>
              <a:buClr>
                <a:srgbClr val="86AF15"/>
              </a:buClr>
              <a:buSzPts val="1800"/>
              <a:buNone/>
              <a:defRPr sz="1800">
                <a:solidFill>
                  <a:srgbClr val="86AF15"/>
                </a:solidFill>
              </a:defRPr>
            </a:lvl7pPr>
            <a:lvl8pPr lvl="7" rtl="0">
              <a:lnSpc>
                <a:spcPct val="100000"/>
              </a:lnSpc>
              <a:spcBef>
                <a:spcPts val="0"/>
              </a:spcBef>
              <a:spcAft>
                <a:spcPts val="0"/>
              </a:spcAft>
              <a:buClr>
                <a:srgbClr val="86AF15"/>
              </a:buClr>
              <a:buSzPts val="1800"/>
              <a:buNone/>
              <a:defRPr sz="1800">
                <a:solidFill>
                  <a:srgbClr val="86AF15"/>
                </a:solidFill>
              </a:defRPr>
            </a:lvl8pPr>
            <a:lvl9pPr lvl="8" rtl="0">
              <a:lnSpc>
                <a:spcPct val="100000"/>
              </a:lnSpc>
              <a:spcBef>
                <a:spcPts val="0"/>
              </a:spcBef>
              <a:spcAft>
                <a:spcPts val="0"/>
              </a:spcAft>
              <a:buClr>
                <a:srgbClr val="86AF15"/>
              </a:buClr>
              <a:buSzPts val="1800"/>
              <a:buNone/>
              <a:defRPr sz="1800">
                <a:solidFill>
                  <a:srgbClr val="86AF15"/>
                </a:solidFill>
              </a:defRPr>
            </a:lvl9pPr>
          </a:lstStyle>
          <a:p/>
        </p:txBody>
      </p:sp>
      <p:sp>
        <p:nvSpPr>
          <p:cNvPr id="271" name="Google Shape;271;p56"/>
          <p:cNvSpPr txBox="1"/>
          <p:nvPr>
            <p:ph idx="2" type="body"/>
          </p:nvPr>
        </p:nvSpPr>
        <p:spPr>
          <a:xfrm>
            <a:off x="379875" y="1452450"/>
            <a:ext cx="8342100" cy="30405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rgbClr val="12B5EA"/>
              </a:buClr>
              <a:buSzPts val="1400"/>
              <a:buChar char="●"/>
              <a:defRPr sz="1400">
                <a:solidFill>
                  <a:srgbClr val="12B5EA"/>
                </a:solidFill>
              </a:defRPr>
            </a:lvl1pPr>
            <a:lvl2pPr indent="-304800" lvl="1" marL="914400" rtl="0">
              <a:spcBef>
                <a:spcPts val="1600"/>
              </a:spcBef>
              <a:spcAft>
                <a:spcPts val="0"/>
              </a:spcAft>
              <a:buClr>
                <a:srgbClr val="12B5EA"/>
              </a:buClr>
              <a:buSzPts val="1200"/>
              <a:buChar char="○"/>
              <a:defRPr sz="1200">
                <a:solidFill>
                  <a:srgbClr val="12B5EA"/>
                </a:solidFill>
              </a:defRPr>
            </a:lvl2pPr>
            <a:lvl3pPr indent="-304800" lvl="2" marL="1371600" rtl="0">
              <a:spcBef>
                <a:spcPts val="1600"/>
              </a:spcBef>
              <a:spcAft>
                <a:spcPts val="0"/>
              </a:spcAft>
              <a:buClr>
                <a:srgbClr val="12B5EA"/>
              </a:buClr>
              <a:buSzPts val="1200"/>
              <a:buChar char="■"/>
              <a:defRPr sz="1200">
                <a:solidFill>
                  <a:srgbClr val="12B5EA"/>
                </a:solidFill>
              </a:defRPr>
            </a:lvl3pPr>
            <a:lvl4pPr indent="-304800" lvl="3" marL="1828800" rtl="0">
              <a:spcBef>
                <a:spcPts val="1600"/>
              </a:spcBef>
              <a:spcAft>
                <a:spcPts val="0"/>
              </a:spcAft>
              <a:buClr>
                <a:srgbClr val="12B5EA"/>
              </a:buClr>
              <a:buSzPts val="1200"/>
              <a:buChar char="●"/>
              <a:defRPr sz="1200">
                <a:solidFill>
                  <a:srgbClr val="12B5EA"/>
                </a:solidFill>
              </a:defRPr>
            </a:lvl4pPr>
            <a:lvl5pPr indent="-304800" lvl="4" marL="2286000" rtl="0">
              <a:spcBef>
                <a:spcPts val="1600"/>
              </a:spcBef>
              <a:spcAft>
                <a:spcPts val="0"/>
              </a:spcAft>
              <a:buClr>
                <a:srgbClr val="12B5EA"/>
              </a:buClr>
              <a:buSzPts val="1200"/>
              <a:buChar char="○"/>
              <a:defRPr sz="1200">
                <a:solidFill>
                  <a:srgbClr val="12B5EA"/>
                </a:solidFill>
              </a:defRPr>
            </a:lvl5pPr>
            <a:lvl6pPr indent="-304800" lvl="5" marL="2743200" rtl="0">
              <a:spcBef>
                <a:spcPts val="1600"/>
              </a:spcBef>
              <a:spcAft>
                <a:spcPts val="0"/>
              </a:spcAft>
              <a:buClr>
                <a:srgbClr val="12B5EA"/>
              </a:buClr>
              <a:buSzPts val="1200"/>
              <a:buChar char="■"/>
              <a:defRPr sz="1200">
                <a:solidFill>
                  <a:srgbClr val="12B5EA"/>
                </a:solidFill>
              </a:defRPr>
            </a:lvl6pPr>
            <a:lvl7pPr indent="-304800" lvl="6" marL="3200400" rtl="0">
              <a:spcBef>
                <a:spcPts val="1600"/>
              </a:spcBef>
              <a:spcAft>
                <a:spcPts val="0"/>
              </a:spcAft>
              <a:buClr>
                <a:srgbClr val="12B5EA"/>
              </a:buClr>
              <a:buSzPts val="1200"/>
              <a:buChar char="●"/>
              <a:defRPr sz="1200">
                <a:solidFill>
                  <a:srgbClr val="12B5EA"/>
                </a:solidFill>
              </a:defRPr>
            </a:lvl7pPr>
            <a:lvl8pPr indent="-304800" lvl="7" marL="3657600" rtl="0">
              <a:spcBef>
                <a:spcPts val="1600"/>
              </a:spcBef>
              <a:spcAft>
                <a:spcPts val="0"/>
              </a:spcAft>
              <a:buClr>
                <a:srgbClr val="12B5EA"/>
              </a:buClr>
              <a:buSzPts val="1200"/>
              <a:buChar char="○"/>
              <a:defRPr sz="1200">
                <a:solidFill>
                  <a:srgbClr val="12B5EA"/>
                </a:solidFill>
              </a:defRPr>
            </a:lvl8pPr>
            <a:lvl9pPr indent="-304800" lvl="8" marL="4114800" rtl="0">
              <a:spcBef>
                <a:spcPts val="1600"/>
              </a:spcBef>
              <a:spcAft>
                <a:spcPts val="1600"/>
              </a:spcAft>
              <a:buClr>
                <a:srgbClr val="12B5EA"/>
              </a:buClr>
              <a:buSzPts val="1200"/>
              <a:buChar char="■"/>
              <a:defRPr sz="1200">
                <a:solidFill>
                  <a:srgbClr val="12B5EA"/>
                </a:solidFill>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ke a point">
  <p:cSld name="TITLE_AND_BODY_1">
    <p:spTree>
      <p:nvGrpSpPr>
        <p:cNvPr id="272" name="Shape 272"/>
        <p:cNvGrpSpPr/>
        <p:nvPr/>
      </p:nvGrpSpPr>
      <p:grpSpPr>
        <a:xfrm>
          <a:off x="0" y="0"/>
          <a:ext cx="0" cy="0"/>
          <a:chOff x="0" y="0"/>
          <a:chExt cx="0" cy="0"/>
        </a:xfrm>
      </p:grpSpPr>
      <p:sp>
        <p:nvSpPr>
          <p:cNvPr id="273" name="Google Shape;273;p57"/>
          <p:cNvSpPr txBox="1"/>
          <p:nvPr>
            <p:ph idx="1" type="subTitle"/>
          </p:nvPr>
        </p:nvSpPr>
        <p:spPr>
          <a:xfrm>
            <a:off x="399300" y="2698450"/>
            <a:ext cx="8215500" cy="393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86AF15"/>
              </a:buClr>
              <a:buSzPts val="1200"/>
              <a:buNone/>
              <a:defRPr>
                <a:solidFill>
                  <a:srgbClr val="86AF15"/>
                </a:solidFill>
              </a:defRPr>
            </a:lvl1pPr>
            <a:lvl2pPr lvl="1" rtl="0">
              <a:lnSpc>
                <a:spcPct val="100000"/>
              </a:lnSpc>
              <a:spcBef>
                <a:spcPts val="0"/>
              </a:spcBef>
              <a:spcAft>
                <a:spcPts val="0"/>
              </a:spcAft>
              <a:buClr>
                <a:srgbClr val="12B5EA"/>
              </a:buClr>
              <a:buSzPts val="1400"/>
              <a:buNone/>
              <a:defRPr sz="1400">
                <a:solidFill>
                  <a:srgbClr val="12B5EA"/>
                </a:solidFill>
              </a:defRPr>
            </a:lvl2pPr>
            <a:lvl3pPr lvl="2" rtl="0">
              <a:lnSpc>
                <a:spcPct val="100000"/>
              </a:lnSpc>
              <a:spcBef>
                <a:spcPts val="0"/>
              </a:spcBef>
              <a:spcAft>
                <a:spcPts val="0"/>
              </a:spcAft>
              <a:buClr>
                <a:srgbClr val="12B5EA"/>
              </a:buClr>
              <a:buSzPts val="1400"/>
              <a:buNone/>
              <a:defRPr sz="1400">
                <a:solidFill>
                  <a:srgbClr val="12B5EA"/>
                </a:solidFill>
              </a:defRPr>
            </a:lvl3pPr>
            <a:lvl4pPr lvl="3" rtl="0">
              <a:lnSpc>
                <a:spcPct val="100000"/>
              </a:lnSpc>
              <a:spcBef>
                <a:spcPts val="0"/>
              </a:spcBef>
              <a:spcAft>
                <a:spcPts val="0"/>
              </a:spcAft>
              <a:buClr>
                <a:srgbClr val="12B5EA"/>
              </a:buClr>
              <a:buSzPts val="1400"/>
              <a:buNone/>
              <a:defRPr sz="1400">
                <a:solidFill>
                  <a:srgbClr val="12B5EA"/>
                </a:solidFill>
              </a:defRPr>
            </a:lvl4pPr>
            <a:lvl5pPr lvl="4" rtl="0">
              <a:lnSpc>
                <a:spcPct val="100000"/>
              </a:lnSpc>
              <a:spcBef>
                <a:spcPts val="0"/>
              </a:spcBef>
              <a:spcAft>
                <a:spcPts val="0"/>
              </a:spcAft>
              <a:buClr>
                <a:srgbClr val="12B5EA"/>
              </a:buClr>
              <a:buSzPts val="1400"/>
              <a:buNone/>
              <a:defRPr sz="1400">
                <a:solidFill>
                  <a:srgbClr val="12B5EA"/>
                </a:solidFill>
              </a:defRPr>
            </a:lvl5pPr>
            <a:lvl6pPr lvl="5" rtl="0">
              <a:lnSpc>
                <a:spcPct val="100000"/>
              </a:lnSpc>
              <a:spcBef>
                <a:spcPts val="0"/>
              </a:spcBef>
              <a:spcAft>
                <a:spcPts val="0"/>
              </a:spcAft>
              <a:buClr>
                <a:srgbClr val="12B5EA"/>
              </a:buClr>
              <a:buSzPts val="1400"/>
              <a:buNone/>
              <a:defRPr sz="1400">
                <a:solidFill>
                  <a:srgbClr val="12B5EA"/>
                </a:solidFill>
              </a:defRPr>
            </a:lvl6pPr>
            <a:lvl7pPr lvl="6" rtl="0">
              <a:lnSpc>
                <a:spcPct val="100000"/>
              </a:lnSpc>
              <a:spcBef>
                <a:spcPts val="0"/>
              </a:spcBef>
              <a:spcAft>
                <a:spcPts val="0"/>
              </a:spcAft>
              <a:buClr>
                <a:srgbClr val="12B5EA"/>
              </a:buClr>
              <a:buSzPts val="1400"/>
              <a:buNone/>
              <a:defRPr sz="1400">
                <a:solidFill>
                  <a:srgbClr val="12B5EA"/>
                </a:solidFill>
              </a:defRPr>
            </a:lvl7pPr>
            <a:lvl8pPr lvl="7" rtl="0">
              <a:lnSpc>
                <a:spcPct val="100000"/>
              </a:lnSpc>
              <a:spcBef>
                <a:spcPts val="0"/>
              </a:spcBef>
              <a:spcAft>
                <a:spcPts val="0"/>
              </a:spcAft>
              <a:buClr>
                <a:srgbClr val="12B5EA"/>
              </a:buClr>
              <a:buSzPts val="1400"/>
              <a:buNone/>
              <a:defRPr sz="1400">
                <a:solidFill>
                  <a:srgbClr val="12B5EA"/>
                </a:solidFill>
              </a:defRPr>
            </a:lvl8pPr>
            <a:lvl9pPr lvl="8" rtl="0">
              <a:lnSpc>
                <a:spcPct val="100000"/>
              </a:lnSpc>
              <a:spcBef>
                <a:spcPts val="0"/>
              </a:spcBef>
              <a:spcAft>
                <a:spcPts val="0"/>
              </a:spcAft>
              <a:buClr>
                <a:srgbClr val="12B5EA"/>
              </a:buClr>
              <a:buSzPts val="1400"/>
              <a:buNone/>
              <a:defRPr sz="1400">
                <a:solidFill>
                  <a:srgbClr val="12B5EA"/>
                </a:solidFill>
              </a:defRPr>
            </a:lvl9pPr>
          </a:lstStyle>
          <a:p/>
        </p:txBody>
      </p:sp>
      <p:sp>
        <p:nvSpPr>
          <p:cNvPr id="274" name="Google Shape;274;p57"/>
          <p:cNvSpPr txBox="1"/>
          <p:nvPr>
            <p:ph type="title"/>
          </p:nvPr>
        </p:nvSpPr>
        <p:spPr>
          <a:xfrm>
            <a:off x="371475" y="2206550"/>
            <a:ext cx="8296800" cy="5682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12B5EA"/>
              </a:buClr>
              <a:buSzPts val="2400"/>
              <a:buNone/>
              <a:defRPr b="0" sz="2400">
                <a:solidFill>
                  <a:srgbClr val="12B5EA"/>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75" name="Shape 275"/>
        <p:cNvGrpSpPr/>
        <p:nvPr/>
      </p:nvGrpSpPr>
      <p:grpSpPr>
        <a:xfrm>
          <a:off x="0" y="0"/>
          <a:ext cx="0" cy="0"/>
          <a:chOff x="0" y="0"/>
          <a:chExt cx="0" cy="0"/>
        </a:xfrm>
      </p:grpSpPr>
      <p:sp>
        <p:nvSpPr>
          <p:cNvPr id="276" name="Google Shape;276;p58"/>
          <p:cNvSpPr txBox="1"/>
          <p:nvPr>
            <p:ph type="title"/>
          </p:nvPr>
        </p:nvSpPr>
        <p:spPr>
          <a:xfrm>
            <a:off x="379875" y="271150"/>
            <a:ext cx="8342100" cy="6354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77" name="Google Shape;277;p58"/>
          <p:cNvSpPr txBox="1"/>
          <p:nvPr>
            <p:ph idx="1" type="subTitle"/>
          </p:nvPr>
        </p:nvSpPr>
        <p:spPr>
          <a:xfrm>
            <a:off x="379875" y="793325"/>
            <a:ext cx="6464400" cy="39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CCCCCC"/>
              </a:buClr>
              <a:buSzPts val="1200"/>
              <a:buFont typeface="Raleway"/>
              <a:buNone/>
              <a:defRPr sz="1200">
                <a:solidFill>
                  <a:srgbClr val="CCCCCC"/>
                </a:solidFill>
                <a:latin typeface="Raleway"/>
                <a:ea typeface="Raleway"/>
                <a:cs typeface="Raleway"/>
                <a:sym typeface="Raleway"/>
              </a:defRPr>
            </a:lvl1pPr>
            <a:lvl2pPr lvl="1" rtl="0">
              <a:lnSpc>
                <a:spcPct val="100000"/>
              </a:lnSpc>
              <a:spcBef>
                <a:spcPts val="0"/>
              </a:spcBef>
              <a:spcAft>
                <a:spcPts val="0"/>
              </a:spcAft>
              <a:buClr>
                <a:srgbClr val="86AF15"/>
              </a:buClr>
              <a:buSzPts val="1800"/>
              <a:buNone/>
              <a:defRPr sz="1800">
                <a:solidFill>
                  <a:srgbClr val="86AF15"/>
                </a:solidFill>
              </a:defRPr>
            </a:lvl2pPr>
            <a:lvl3pPr lvl="2" rtl="0">
              <a:lnSpc>
                <a:spcPct val="100000"/>
              </a:lnSpc>
              <a:spcBef>
                <a:spcPts val="0"/>
              </a:spcBef>
              <a:spcAft>
                <a:spcPts val="0"/>
              </a:spcAft>
              <a:buClr>
                <a:srgbClr val="86AF15"/>
              </a:buClr>
              <a:buSzPts val="1800"/>
              <a:buNone/>
              <a:defRPr sz="1800">
                <a:solidFill>
                  <a:srgbClr val="86AF15"/>
                </a:solidFill>
              </a:defRPr>
            </a:lvl3pPr>
            <a:lvl4pPr lvl="3" rtl="0">
              <a:lnSpc>
                <a:spcPct val="100000"/>
              </a:lnSpc>
              <a:spcBef>
                <a:spcPts val="0"/>
              </a:spcBef>
              <a:spcAft>
                <a:spcPts val="0"/>
              </a:spcAft>
              <a:buClr>
                <a:srgbClr val="86AF15"/>
              </a:buClr>
              <a:buSzPts val="1800"/>
              <a:buNone/>
              <a:defRPr sz="1800">
                <a:solidFill>
                  <a:srgbClr val="86AF15"/>
                </a:solidFill>
              </a:defRPr>
            </a:lvl4pPr>
            <a:lvl5pPr lvl="4" rtl="0">
              <a:lnSpc>
                <a:spcPct val="100000"/>
              </a:lnSpc>
              <a:spcBef>
                <a:spcPts val="0"/>
              </a:spcBef>
              <a:spcAft>
                <a:spcPts val="0"/>
              </a:spcAft>
              <a:buClr>
                <a:srgbClr val="86AF15"/>
              </a:buClr>
              <a:buSzPts val="1800"/>
              <a:buNone/>
              <a:defRPr sz="1800">
                <a:solidFill>
                  <a:srgbClr val="86AF15"/>
                </a:solidFill>
              </a:defRPr>
            </a:lvl5pPr>
            <a:lvl6pPr lvl="5" rtl="0">
              <a:lnSpc>
                <a:spcPct val="100000"/>
              </a:lnSpc>
              <a:spcBef>
                <a:spcPts val="0"/>
              </a:spcBef>
              <a:spcAft>
                <a:spcPts val="0"/>
              </a:spcAft>
              <a:buClr>
                <a:srgbClr val="86AF15"/>
              </a:buClr>
              <a:buSzPts val="1800"/>
              <a:buNone/>
              <a:defRPr sz="1800">
                <a:solidFill>
                  <a:srgbClr val="86AF15"/>
                </a:solidFill>
              </a:defRPr>
            </a:lvl6pPr>
            <a:lvl7pPr lvl="6" rtl="0">
              <a:lnSpc>
                <a:spcPct val="100000"/>
              </a:lnSpc>
              <a:spcBef>
                <a:spcPts val="0"/>
              </a:spcBef>
              <a:spcAft>
                <a:spcPts val="0"/>
              </a:spcAft>
              <a:buClr>
                <a:srgbClr val="86AF15"/>
              </a:buClr>
              <a:buSzPts val="1800"/>
              <a:buNone/>
              <a:defRPr sz="1800">
                <a:solidFill>
                  <a:srgbClr val="86AF15"/>
                </a:solidFill>
              </a:defRPr>
            </a:lvl7pPr>
            <a:lvl8pPr lvl="7" rtl="0">
              <a:lnSpc>
                <a:spcPct val="100000"/>
              </a:lnSpc>
              <a:spcBef>
                <a:spcPts val="0"/>
              </a:spcBef>
              <a:spcAft>
                <a:spcPts val="0"/>
              </a:spcAft>
              <a:buClr>
                <a:srgbClr val="86AF15"/>
              </a:buClr>
              <a:buSzPts val="1800"/>
              <a:buNone/>
              <a:defRPr sz="1800">
                <a:solidFill>
                  <a:srgbClr val="86AF15"/>
                </a:solidFill>
              </a:defRPr>
            </a:lvl8pPr>
            <a:lvl9pPr lvl="8" rtl="0">
              <a:lnSpc>
                <a:spcPct val="100000"/>
              </a:lnSpc>
              <a:spcBef>
                <a:spcPts val="0"/>
              </a:spcBef>
              <a:spcAft>
                <a:spcPts val="0"/>
              </a:spcAft>
              <a:buClr>
                <a:srgbClr val="86AF15"/>
              </a:buClr>
              <a:buSzPts val="1800"/>
              <a:buNone/>
              <a:defRPr sz="1800">
                <a:solidFill>
                  <a:srgbClr val="86AF15"/>
                </a:solidFill>
              </a:defRPr>
            </a:lvl9pPr>
          </a:lstStyle>
          <a:p/>
        </p:txBody>
      </p:sp>
      <p:sp>
        <p:nvSpPr>
          <p:cNvPr id="278" name="Google Shape;278;p58"/>
          <p:cNvSpPr txBox="1"/>
          <p:nvPr>
            <p:ph idx="2" type="body"/>
          </p:nvPr>
        </p:nvSpPr>
        <p:spPr>
          <a:xfrm>
            <a:off x="4540550" y="1452450"/>
            <a:ext cx="3698100" cy="2381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rgbClr val="12B5EA"/>
              </a:buClr>
              <a:buSzPts val="1400"/>
              <a:buChar char="●"/>
              <a:defRPr sz="1400">
                <a:solidFill>
                  <a:srgbClr val="12B5EA"/>
                </a:solidFill>
              </a:defRPr>
            </a:lvl1pPr>
            <a:lvl2pPr indent="-304800" lvl="1" marL="914400" rtl="0">
              <a:spcBef>
                <a:spcPts val="1600"/>
              </a:spcBef>
              <a:spcAft>
                <a:spcPts val="0"/>
              </a:spcAft>
              <a:buClr>
                <a:srgbClr val="12B5EA"/>
              </a:buClr>
              <a:buSzPts val="1200"/>
              <a:buChar char="○"/>
              <a:defRPr sz="1200">
                <a:solidFill>
                  <a:srgbClr val="12B5EA"/>
                </a:solidFill>
              </a:defRPr>
            </a:lvl2pPr>
            <a:lvl3pPr indent="-304800" lvl="2" marL="1371600" rtl="0">
              <a:spcBef>
                <a:spcPts val="1600"/>
              </a:spcBef>
              <a:spcAft>
                <a:spcPts val="0"/>
              </a:spcAft>
              <a:buClr>
                <a:srgbClr val="12B5EA"/>
              </a:buClr>
              <a:buSzPts val="1200"/>
              <a:buChar char="■"/>
              <a:defRPr sz="1200">
                <a:solidFill>
                  <a:srgbClr val="12B5EA"/>
                </a:solidFill>
              </a:defRPr>
            </a:lvl3pPr>
            <a:lvl4pPr indent="-304800" lvl="3" marL="1828800" rtl="0">
              <a:spcBef>
                <a:spcPts val="1600"/>
              </a:spcBef>
              <a:spcAft>
                <a:spcPts val="0"/>
              </a:spcAft>
              <a:buClr>
                <a:srgbClr val="12B5EA"/>
              </a:buClr>
              <a:buSzPts val="1200"/>
              <a:buChar char="●"/>
              <a:defRPr sz="1200">
                <a:solidFill>
                  <a:srgbClr val="12B5EA"/>
                </a:solidFill>
              </a:defRPr>
            </a:lvl4pPr>
            <a:lvl5pPr indent="-304800" lvl="4" marL="2286000" rtl="0">
              <a:spcBef>
                <a:spcPts val="1600"/>
              </a:spcBef>
              <a:spcAft>
                <a:spcPts val="0"/>
              </a:spcAft>
              <a:buClr>
                <a:srgbClr val="12B5EA"/>
              </a:buClr>
              <a:buSzPts val="1200"/>
              <a:buChar char="○"/>
              <a:defRPr sz="1200">
                <a:solidFill>
                  <a:srgbClr val="12B5EA"/>
                </a:solidFill>
              </a:defRPr>
            </a:lvl5pPr>
            <a:lvl6pPr indent="-304800" lvl="5" marL="2743200" rtl="0">
              <a:spcBef>
                <a:spcPts val="1600"/>
              </a:spcBef>
              <a:spcAft>
                <a:spcPts val="0"/>
              </a:spcAft>
              <a:buClr>
                <a:srgbClr val="12B5EA"/>
              </a:buClr>
              <a:buSzPts val="1200"/>
              <a:buChar char="■"/>
              <a:defRPr sz="1200">
                <a:solidFill>
                  <a:srgbClr val="12B5EA"/>
                </a:solidFill>
              </a:defRPr>
            </a:lvl6pPr>
            <a:lvl7pPr indent="-304800" lvl="6" marL="3200400" rtl="0">
              <a:spcBef>
                <a:spcPts val="1600"/>
              </a:spcBef>
              <a:spcAft>
                <a:spcPts val="0"/>
              </a:spcAft>
              <a:buClr>
                <a:srgbClr val="12B5EA"/>
              </a:buClr>
              <a:buSzPts val="1200"/>
              <a:buChar char="●"/>
              <a:defRPr sz="1200">
                <a:solidFill>
                  <a:srgbClr val="12B5EA"/>
                </a:solidFill>
              </a:defRPr>
            </a:lvl7pPr>
            <a:lvl8pPr indent="-304800" lvl="7" marL="3657600" rtl="0">
              <a:spcBef>
                <a:spcPts val="1600"/>
              </a:spcBef>
              <a:spcAft>
                <a:spcPts val="0"/>
              </a:spcAft>
              <a:buClr>
                <a:srgbClr val="12B5EA"/>
              </a:buClr>
              <a:buSzPts val="1200"/>
              <a:buChar char="○"/>
              <a:defRPr sz="1200">
                <a:solidFill>
                  <a:srgbClr val="12B5EA"/>
                </a:solidFill>
              </a:defRPr>
            </a:lvl8pPr>
            <a:lvl9pPr indent="-304800" lvl="8" marL="4114800" rtl="0">
              <a:spcBef>
                <a:spcPts val="1600"/>
              </a:spcBef>
              <a:spcAft>
                <a:spcPts val="1600"/>
              </a:spcAft>
              <a:buClr>
                <a:srgbClr val="12B5EA"/>
              </a:buClr>
              <a:buSzPts val="1200"/>
              <a:buChar char="■"/>
              <a:defRPr sz="1200">
                <a:solidFill>
                  <a:srgbClr val="12B5EA"/>
                </a:solidFill>
              </a:defRPr>
            </a:lvl9pPr>
          </a:lstStyle>
          <a:p/>
        </p:txBody>
      </p:sp>
      <p:sp>
        <p:nvSpPr>
          <p:cNvPr id="279" name="Google Shape;279;p58"/>
          <p:cNvSpPr txBox="1"/>
          <p:nvPr>
            <p:ph idx="3" type="body"/>
          </p:nvPr>
        </p:nvSpPr>
        <p:spPr>
          <a:xfrm>
            <a:off x="379875" y="1452450"/>
            <a:ext cx="3698100" cy="2381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rgbClr val="12B5EA"/>
              </a:buClr>
              <a:buSzPts val="1400"/>
              <a:buChar char="●"/>
              <a:defRPr sz="1400">
                <a:solidFill>
                  <a:srgbClr val="12B5EA"/>
                </a:solidFill>
              </a:defRPr>
            </a:lvl1pPr>
            <a:lvl2pPr indent="-304800" lvl="1" marL="914400" rtl="0">
              <a:spcBef>
                <a:spcPts val="1600"/>
              </a:spcBef>
              <a:spcAft>
                <a:spcPts val="0"/>
              </a:spcAft>
              <a:buClr>
                <a:srgbClr val="12B5EA"/>
              </a:buClr>
              <a:buSzPts val="1200"/>
              <a:buChar char="○"/>
              <a:defRPr sz="1200">
                <a:solidFill>
                  <a:srgbClr val="12B5EA"/>
                </a:solidFill>
              </a:defRPr>
            </a:lvl2pPr>
            <a:lvl3pPr indent="-304800" lvl="2" marL="1371600" rtl="0">
              <a:spcBef>
                <a:spcPts val="1600"/>
              </a:spcBef>
              <a:spcAft>
                <a:spcPts val="0"/>
              </a:spcAft>
              <a:buClr>
                <a:srgbClr val="12B5EA"/>
              </a:buClr>
              <a:buSzPts val="1200"/>
              <a:buChar char="■"/>
              <a:defRPr sz="1200">
                <a:solidFill>
                  <a:srgbClr val="12B5EA"/>
                </a:solidFill>
              </a:defRPr>
            </a:lvl3pPr>
            <a:lvl4pPr indent="-304800" lvl="3" marL="1828800" rtl="0">
              <a:spcBef>
                <a:spcPts val="1600"/>
              </a:spcBef>
              <a:spcAft>
                <a:spcPts val="0"/>
              </a:spcAft>
              <a:buClr>
                <a:srgbClr val="12B5EA"/>
              </a:buClr>
              <a:buSzPts val="1200"/>
              <a:buChar char="●"/>
              <a:defRPr sz="1200">
                <a:solidFill>
                  <a:srgbClr val="12B5EA"/>
                </a:solidFill>
              </a:defRPr>
            </a:lvl4pPr>
            <a:lvl5pPr indent="-304800" lvl="4" marL="2286000" rtl="0">
              <a:spcBef>
                <a:spcPts val="1600"/>
              </a:spcBef>
              <a:spcAft>
                <a:spcPts val="0"/>
              </a:spcAft>
              <a:buClr>
                <a:srgbClr val="12B5EA"/>
              </a:buClr>
              <a:buSzPts val="1200"/>
              <a:buChar char="○"/>
              <a:defRPr sz="1200">
                <a:solidFill>
                  <a:srgbClr val="12B5EA"/>
                </a:solidFill>
              </a:defRPr>
            </a:lvl5pPr>
            <a:lvl6pPr indent="-304800" lvl="5" marL="2743200" rtl="0">
              <a:spcBef>
                <a:spcPts val="1600"/>
              </a:spcBef>
              <a:spcAft>
                <a:spcPts val="0"/>
              </a:spcAft>
              <a:buClr>
                <a:srgbClr val="12B5EA"/>
              </a:buClr>
              <a:buSzPts val="1200"/>
              <a:buChar char="■"/>
              <a:defRPr sz="1200">
                <a:solidFill>
                  <a:srgbClr val="12B5EA"/>
                </a:solidFill>
              </a:defRPr>
            </a:lvl6pPr>
            <a:lvl7pPr indent="-304800" lvl="6" marL="3200400" rtl="0">
              <a:spcBef>
                <a:spcPts val="1600"/>
              </a:spcBef>
              <a:spcAft>
                <a:spcPts val="0"/>
              </a:spcAft>
              <a:buClr>
                <a:srgbClr val="12B5EA"/>
              </a:buClr>
              <a:buSzPts val="1200"/>
              <a:buChar char="●"/>
              <a:defRPr sz="1200">
                <a:solidFill>
                  <a:srgbClr val="12B5EA"/>
                </a:solidFill>
              </a:defRPr>
            </a:lvl7pPr>
            <a:lvl8pPr indent="-304800" lvl="7" marL="3657600" rtl="0">
              <a:spcBef>
                <a:spcPts val="1600"/>
              </a:spcBef>
              <a:spcAft>
                <a:spcPts val="0"/>
              </a:spcAft>
              <a:buClr>
                <a:srgbClr val="12B5EA"/>
              </a:buClr>
              <a:buSzPts val="1200"/>
              <a:buChar char="○"/>
              <a:defRPr sz="1200">
                <a:solidFill>
                  <a:srgbClr val="12B5EA"/>
                </a:solidFill>
              </a:defRPr>
            </a:lvl8pPr>
            <a:lvl9pPr indent="-304800" lvl="8" marL="4114800" rtl="0">
              <a:spcBef>
                <a:spcPts val="1600"/>
              </a:spcBef>
              <a:spcAft>
                <a:spcPts val="1600"/>
              </a:spcAft>
              <a:buClr>
                <a:srgbClr val="12B5EA"/>
              </a:buClr>
              <a:buSzPts val="1200"/>
              <a:buChar char="■"/>
              <a:defRPr sz="1200">
                <a:solidFill>
                  <a:srgbClr val="12B5EA"/>
                </a:solidFill>
              </a:defRPr>
            </a:lvl9pPr>
          </a:lstStyle>
          <a:p/>
        </p:txBody>
      </p:sp>
      <p:pic>
        <p:nvPicPr>
          <p:cNvPr id="280" name="Google Shape;280;p58"/>
          <p:cNvPicPr preferRelativeResize="0"/>
          <p:nvPr/>
        </p:nvPicPr>
        <p:blipFill>
          <a:blip r:embed="rId2">
            <a:alphaModFix/>
          </a:blip>
          <a:stretch>
            <a:fillRect/>
          </a:stretch>
        </p:blipFill>
        <p:spPr>
          <a:xfrm>
            <a:off x="8432399" y="4439949"/>
            <a:ext cx="635400" cy="635400"/>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hree Columns">
  <p:cSld name="TITLE_AND_TWO_COLUMNS_1">
    <p:spTree>
      <p:nvGrpSpPr>
        <p:cNvPr id="281" name="Shape 281"/>
        <p:cNvGrpSpPr/>
        <p:nvPr/>
      </p:nvGrpSpPr>
      <p:grpSpPr>
        <a:xfrm>
          <a:off x="0" y="0"/>
          <a:ext cx="0" cy="0"/>
          <a:chOff x="0" y="0"/>
          <a:chExt cx="0" cy="0"/>
        </a:xfrm>
      </p:grpSpPr>
      <p:sp>
        <p:nvSpPr>
          <p:cNvPr id="282" name="Google Shape;282;p59"/>
          <p:cNvSpPr txBox="1"/>
          <p:nvPr>
            <p:ph type="title"/>
          </p:nvPr>
        </p:nvSpPr>
        <p:spPr>
          <a:xfrm>
            <a:off x="379875" y="271150"/>
            <a:ext cx="8342100" cy="6354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83" name="Google Shape;283;p59"/>
          <p:cNvSpPr txBox="1"/>
          <p:nvPr>
            <p:ph idx="1" type="subTitle"/>
          </p:nvPr>
        </p:nvSpPr>
        <p:spPr>
          <a:xfrm>
            <a:off x="379875" y="793325"/>
            <a:ext cx="6464400" cy="39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CCCCCC"/>
              </a:buClr>
              <a:buSzPts val="1200"/>
              <a:buFont typeface="Raleway"/>
              <a:buNone/>
              <a:defRPr sz="1200">
                <a:solidFill>
                  <a:srgbClr val="CCCCCC"/>
                </a:solidFill>
                <a:latin typeface="Raleway"/>
                <a:ea typeface="Raleway"/>
                <a:cs typeface="Raleway"/>
                <a:sym typeface="Raleway"/>
              </a:defRPr>
            </a:lvl1pPr>
            <a:lvl2pPr lvl="1" rtl="0">
              <a:lnSpc>
                <a:spcPct val="100000"/>
              </a:lnSpc>
              <a:spcBef>
                <a:spcPts val="0"/>
              </a:spcBef>
              <a:spcAft>
                <a:spcPts val="0"/>
              </a:spcAft>
              <a:buClr>
                <a:srgbClr val="86AF15"/>
              </a:buClr>
              <a:buSzPts val="1800"/>
              <a:buNone/>
              <a:defRPr sz="1800">
                <a:solidFill>
                  <a:srgbClr val="86AF15"/>
                </a:solidFill>
              </a:defRPr>
            </a:lvl2pPr>
            <a:lvl3pPr lvl="2" rtl="0">
              <a:lnSpc>
                <a:spcPct val="100000"/>
              </a:lnSpc>
              <a:spcBef>
                <a:spcPts val="0"/>
              </a:spcBef>
              <a:spcAft>
                <a:spcPts val="0"/>
              </a:spcAft>
              <a:buClr>
                <a:srgbClr val="86AF15"/>
              </a:buClr>
              <a:buSzPts val="1800"/>
              <a:buNone/>
              <a:defRPr sz="1800">
                <a:solidFill>
                  <a:srgbClr val="86AF15"/>
                </a:solidFill>
              </a:defRPr>
            </a:lvl3pPr>
            <a:lvl4pPr lvl="3" rtl="0">
              <a:lnSpc>
                <a:spcPct val="100000"/>
              </a:lnSpc>
              <a:spcBef>
                <a:spcPts val="0"/>
              </a:spcBef>
              <a:spcAft>
                <a:spcPts val="0"/>
              </a:spcAft>
              <a:buClr>
                <a:srgbClr val="86AF15"/>
              </a:buClr>
              <a:buSzPts val="1800"/>
              <a:buNone/>
              <a:defRPr sz="1800">
                <a:solidFill>
                  <a:srgbClr val="86AF15"/>
                </a:solidFill>
              </a:defRPr>
            </a:lvl4pPr>
            <a:lvl5pPr lvl="4" rtl="0">
              <a:lnSpc>
                <a:spcPct val="100000"/>
              </a:lnSpc>
              <a:spcBef>
                <a:spcPts val="0"/>
              </a:spcBef>
              <a:spcAft>
                <a:spcPts val="0"/>
              </a:spcAft>
              <a:buClr>
                <a:srgbClr val="86AF15"/>
              </a:buClr>
              <a:buSzPts val="1800"/>
              <a:buNone/>
              <a:defRPr sz="1800">
                <a:solidFill>
                  <a:srgbClr val="86AF15"/>
                </a:solidFill>
              </a:defRPr>
            </a:lvl5pPr>
            <a:lvl6pPr lvl="5" rtl="0">
              <a:lnSpc>
                <a:spcPct val="100000"/>
              </a:lnSpc>
              <a:spcBef>
                <a:spcPts val="0"/>
              </a:spcBef>
              <a:spcAft>
                <a:spcPts val="0"/>
              </a:spcAft>
              <a:buClr>
                <a:srgbClr val="86AF15"/>
              </a:buClr>
              <a:buSzPts val="1800"/>
              <a:buNone/>
              <a:defRPr sz="1800">
                <a:solidFill>
                  <a:srgbClr val="86AF15"/>
                </a:solidFill>
              </a:defRPr>
            </a:lvl6pPr>
            <a:lvl7pPr lvl="6" rtl="0">
              <a:lnSpc>
                <a:spcPct val="100000"/>
              </a:lnSpc>
              <a:spcBef>
                <a:spcPts val="0"/>
              </a:spcBef>
              <a:spcAft>
                <a:spcPts val="0"/>
              </a:spcAft>
              <a:buClr>
                <a:srgbClr val="86AF15"/>
              </a:buClr>
              <a:buSzPts val="1800"/>
              <a:buNone/>
              <a:defRPr sz="1800">
                <a:solidFill>
                  <a:srgbClr val="86AF15"/>
                </a:solidFill>
              </a:defRPr>
            </a:lvl7pPr>
            <a:lvl8pPr lvl="7" rtl="0">
              <a:lnSpc>
                <a:spcPct val="100000"/>
              </a:lnSpc>
              <a:spcBef>
                <a:spcPts val="0"/>
              </a:spcBef>
              <a:spcAft>
                <a:spcPts val="0"/>
              </a:spcAft>
              <a:buClr>
                <a:srgbClr val="86AF15"/>
              </a:buClr>
              <a:buSzPts val="1800"/>
              <a:buNone/>
              <a:defRPr sz="1800">
                <a:solidFill>
                  <a:srgbClr val="86AF15"/>
                </a:solidFill>
              </a:defRPr>
            </a:lvl8pPr>
            <a:lvl9pPr lvl="8" rtl="0">
              <a:lnSpc>
                <a:spcPct val="100000"/>
              </a:lnSpc>
              <a:spcBef>
                <a:spcPts val="0"/>
              </a:spcBef>
              <a:spcAft>
                <a:spcPts val="0"/>
              </a:spcAft>
              <a:buClr>
                <a:srgbClr val="86AF15"/>
              </a:buClr>
              <a:buSzPts val="1800"/>
              <a:buNone/>
              <a:defRPr sz="1800">
                <a:solidFill>
                  <a:srgbClr val="86AF15"/>
                </a:solidFill>
              </a:defRPr>
            </a:lvl9pPr>
          </a:lstStyle>
          <a:p/>
        </p:txBody>
      </p:sp>
      <p:sp>
        <p:nvSpPr>
          <p:cNvPr id="284" name="Google Shape;284;p59"/>
          <p:cNvSpPr txBox="1"/>
          <p:nvPr>
            <p:ph idx="2" type="body"/>
          </p:nvPr>
        </p:nvSpPr>
        <p:spPr>
          <a:xfrm>
            <a:off x="379875" y="1452450"/>
            <a:ext cx="2466900" cy="2381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rgbClr val="12B5EA"/>
              </a:buClr>
              <a:buSzPts val="1400"/>
              <a:buChar char="●"/>
              <a:defRPr sz="1400">
                <a:solidFill>
                  <a:srgbClr val="12B5EA"/>
                </a:solidFill>
              </a:defRPr>
            </a:lvl1pPr>
            <a:lvl2pPr indent="-304800" lvl="1" marL="914400" rtl="0">
              <a:spcBef>
                <a:spcPts val="1600"/>
              </a:spcBef>
              <a:spcAft>
                <a:spcPts val="0"/>
              </a:spcAft>
              <a:buClr>
                <a:srgbClr val="12B5EA"/>
              </a:buClr>
              <a:buSzPts val="1200"/>
              <a:buChar char="○"/>
              <a:defRPr sz="1200">
                <a:solidFill>
                  <a:srgbClr val="12B5EA"/>
                </a:solidFill>
              </a:defRPr>
            </a:lvl2pPr>
            <a:lvl3pPr indent="-304800" lvl="2" marL="1371600" rtl="0">
              <a:spcBef>
                <a:spcPts val="1600"/>
              </a:spcBef>
              <a:spcAft>
                <a:spcPts val="0"/>
              </a:spcAft>
              <a:buClr>
                <a:srgbClr val="12B5EA"/>
              </a:buClr>
              <a:buSzPts val="1200"/>
              <a:buChar char="■"/>
              <a:defRPr sz="1200">
                <a:solidFill>
                  <a:srgbClr val="12B5EA"/>
                </a:solidFill>
              </a:defRPr>
            </a:lvl3pPr>
            <a:lvl4pPr indent="-304800" lvl="3" marL="1828800" rtl="0">
              <a:spcBef>
                <a:spcPts val="1600"/>
              </a:spcBef>
              <a:spcAft>
                <a:spcPts val="0"/>
              </a:spcAft>
              <a:buClr>
                <a:srgbClr val="12B5EA"/>
              </a:buClr>
              <a:buSzPts val="1200"/>
              <a:buChar char="●"/>
              <a:defRPr sz="1200">
                <a:solidFill>
                  <a:srgbClr val="12B5EA"/>
                </a:solidFill>
              </a:defRPr>
            </a:lvl4pPr>
            <a:lvl5pPr indent="-304800" lvl="4" marL="2286000" rtl="0">
              <a:spcBef>
                <a:spcPts val="1600"/>
              </a:spcBef>
              <a:spcAft>
                <a:spcPts val="0"/>
              </a:spcAft>
              <a:buClr>
                <a:srgbClr val="12B5EA"/>
              </a:buClr>
              <a:buSzPts val="1200"/>
              <a:buChar char="○"/>
              <a:defRPr sz="1200">
                <a:solidFill>
                  <a:srgbClr val="12B5EA"/>
                </a:solidFill>
              </a:defRPr>
            </a:lvl5pPr>
            <a:lvl6pPr indent="-304800" lvl="5" marL="2743200" rtl="0">
              <a:spcBef>
                <a:spcPts val="1600"/>
              </a:spcBef>
              <a:spcAft>
                <a:spcPts val="0"/>
              </a:spcAft>
              <a:buClr>
                <a:srgbClr val="12B5EA"/>
              </a:buClr>
              <a:buSzPts val="1200"/>
              <a:buChar char="■"/>
              <a:defRPr sz="1200">
                <a:solidFill>
                  <a:srgbClr val="12B5EA"/>
                </a:solidFill>
              </a:defRPr>
            </a:lvl6pPr>
            <a:lvl7pPr indent="-304800" lvl="6" marL="3200400" rtl="0">
              <a:spcBef>
                <a:spcPts val="1600"/>
              </a:spcBef>
              <a:spcAft>
                <a:spcPts val="0"/>
              </a:spcAft>
              <a:buClr>
                <a:srgbClr val="12B5EA"/>
              </a:buClr>
              <a:buSzPts val="1200"/>
              <a:buChar char="●"/>
              <a:defRPr sz="1200">
                <a:solidFill>
                  <a:srgbClr val="12B5EA"/>
                </a:solidFill>
              </a:defRPr>
            </a:lvl7pPr>
            <a:lvl8pPr indent="-304800" lvl="7" marL="3657600" rtl="0">
              <a:spcBef>
                <a:spcPts val="1600"/>
              </a:spcBef>
              <a:spcAft>
                <a:spcPts val="0"/>
              </a:spcAft>
              <a:buClr>
                <a:srgbClr val="12B5EA"/>
              </a:buClr>
              <a:buSzPts val="1200"/>
              <a:buChar char="○"/>
              <a:defRPr sz="1200">
                <a:solidFill>
                  <a:srgbClr val="12B5EA"/>
                </a:solidFill>
              </a:defRPr>
            </a:lvl8pPr>
            <a:lvl9pPr indent="-304800" lvl="8" marL="4114800" rtl="0">
              <a:spcBef>
                <a:spcPts val="1600"/>
              </a:spcBef>
              <a:spcAft>
                <a:spcPts val="1600"/>
              </a:spcAft>
              <a:buClr>
                <a:srgbClr val="12B5EA"/>
              </a:buClr>
              <a:buSzPts val="1200"/>
              <a:buChar char="■"/>
              <a:defRPr sz="1200">
                <a:solidFill>
                  <a:srgbClr val="12B5EA"/>
                </a:solidFill>
              </a:defRPr>
            </a:lvl9pPr>
          </a:lstStyle>
          <a:p/>
        </p:txBody>
      </p:sp>
      <p:sp>
        <p:nvSpPr>
          <p:cNvPr id="285" name="Google Shape;285;p59"/>
          <p:cNvSpPr txBox="1"/>
          <p:nvPr>
            <p:ph idx="3" type="body"/>
          </p:nvPr>
        </p:nvSpPr>
        <p:spPr>
          <a:xfrm>
            <a:off x="3163175" y="1452450"/>
            <a:ext cx="2466900" cy="2381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rgbClr val="12B5EA"/>
              </a:buClr>
              <a:buSzPts val="1400"/>
              <a:buChar char="●"/>
              <a:defRPr sz="1400">
                <a:solidFill>
                  <a:srgbClr val="12B5EA"/>
                </a:solidFill>
              </a:defRPr>
            </a:lvl1pPr>
            <a:lvl2pPr indent="-304800" lvl="1" marL="914400" rtl="0">
              <a:spcBef>
                <a:spcPts val="1600"/>
              </a:spcBef>
              <a:spcAft>
                <a:spcPts val="0"/>
              </a:spcAft>
              <a:buClr>
                <a:srgbClr val="12B5EA"/>
              </a:buClr>
              <a:buSzPts val="1200"/>
              <a:buChar char="○"/>
              <a:defRPr sz="1200">
                <a:solidFill>
                  <a:srgbClr val="12B5EA"/>
                </a:solidFill>
              </a:defRPr>
            </a:lvl2pPr>
            <a:lvl3pPr indent="-304800" lvl="2" marL="1371600" rtl="0">
              <a:spcBef>
                <a:spcPts val="1600"/>
              </a:spcBef>
              <a:spcAft>
                <a:spcPts val="0"/>
              </a:spcAft>
              <a:buClr>
                <a:srgbClr val="12B5EA"/>
              </a:buClr>
              <a:buSzPts val="1200"/>
              <a:buChar char="■"/>
              <a:defRPr sz="1200">
                <a:solidFill>
                  <a:srgbClr val="12B5EA"/>
                </a:solidFill>
              </a:defRPr>
            </a:lvl3pPr>
            <a:lvl4pPr indent="-304800" lvl="3" marL="1828800" rtl="0">
              <a:spcBef>
                <a:spcPts val="1600"/>
              </a:spcBef>
              <a:spcAft>
                <a:spcPts val="0"/>
              </a:spcAft>
              <a:buClr>
                <a:srgbClr val="12B5EA"/>
              </a:buClr>
              <a:buSzPts val="1200"/>
              <a:buChar char="●"/>
              <a:defRPr sz="1200">
                <a:solidFill>
                  <a:srgbClr val="12B5EA"/>
                </a:solidFill>
              </a:defRPr>
            </a:lvl4pPr>
            <a:lvl5pPr indent="-304800" lvl="4" marL="2286000" rtl="0">
              <a:spcBef>
                <a:spcPts val="1600"/>
              </a:spcBef>
              <a:spcAft>
                <a:spcPts val="0"/>
              </a:spcAft>
              <a:buClr>
                <a:srgbClr val="12B5EA"/>
              </a:buClr>
              <a:buSzPts val="1200"/>
              <a:buChar char="○"/>
              <a:defRPr sz="1200">
                <a:solidFill>
                  <a:srgbClr val="12B5EA"/>
                </a:solidFill>
              </a:defRPr>
            </a:lvl5pPr>
            <a:lvl6pPr indent="-304800" lvl="5" marL="2743200" rtl="0">
              <a:spcBef>
                <a:spcPts val="1600"/>
              </a:spcBef>
              <a:spcAft>
                <a:spcPts val="0"/>
              </a:spcAft>
              <a:buClr>
                <a:srgbClr val="12B5EA"/>
              </a:buClr>
              <a:buSzPts val="1200"/>
              <a:buChar char="■"/>
              <a:defRPr sz="1200">
                <a:solidFill>
                  <a:srgbClr val="12B5EA"/>
                </a:solidFill>
              </a:defRPr>
            </a:lvl6pPr>
            <a:lvl7pPr indent="-304800" lvl="6" marL="3200400" rtl="0">
              <a:spcBef>
                <a:spcPts val="1600"/>
              </a:spcBef>
              <a:spcAft>
                <a:spcPts val="0"/>
              </a:spcAft>
              <a:buClr>
                <a:srgbClr val="12B5EA"/>
              </a:buClr>
              <a:buSzPts val="1200"/>
              <a:buChar char="●"/>
              <a:defRPr sz="1200">
                <a:solidFill>
                  <a:srgbClr val="12B5EA"/>
                </a:solidFill>
              </a:defRPr>
            </a:lvl7pPr>
            <a:lvl8pPr indent="-304800" lvl="7" marL="3657600" rtl="0">
              <a:spcBef>
                <a:spcPts val="1600"/>
              </a:spcBef>
              <a:spcAft>
                <a:spcPts val="0"/>
              </a:spcAft>
              <a:buClr>
                <a:srgbClr val="12B5EA"/>
              </a:buClr>
              <a:buSzPts val="1200"/>
              <a:buChar char="○"/>
              <a:defRPr sz="1200">
                <a:solidFill>
                  <a:srgbClr val="12B5EA"/>
                </a:solidFill>
              </a:defRPr>
            </a:lvl8pPr>
            <a:lvl9pPr indent="-304800" lvl="8" marL="4114800" rtl="0">
              <a:spcBef>
                <a:spcPts val="1600"/>
              </a:spcBef>
              <a:spcAft>
                <a:spcPts val="1600"/>
              </a:spcAft>
              <a:buClr>
                <a:srgbClr val="12B5EA"/>
              </a:buClr>
              <a:buSzPts val="1200"/>
              <a:buChar char="■"/>
              <a:defRPr sz="1200">
                <a:solidFill>
                  <a:srgbClr val="12B5EA"/>
                </a:solidFill>
              </a:defRPr>
            </a:lvl9pPr>
          </a:lstStyle>
          <a:p/>
        </p:txBody>
      </p:sp>
      <p:sp>
        <p:nvSpPr>
          <p:cNvPr id="286" name="Google Shape;286;p59"/>
          <p:cNvSpPr txBox="1"/>
          <p:nvPr>
            <p:ph idx="4" type="body"/>
          </p:nvPr>
        </p:nvSpPr>
        <p:spPr>
          <a:xfrm>
            <a:off x="5953950" y="1452450"/>
            <a:ext cx="2466900" cy="2381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rgbClr val="12B5EA"/>
              </a:buClr>
              <a:buSzPts val="1400"/>
              <a:buChar char="●"/>
              <a:defRPr sz="1400">
                <a:solidFill>
                  <a:srgbClr val="12B5EA"/>
                </a:solidFill>
              </a:defRPr>
            </a:lvl1pPr>
            <a:lvl2pPr indent="-304800" lvl="1" marL="914400" rtl="0">
              <a:spcBef>
                <a:spcPts val="1600"/>
              </a:spcBef>
              <a:spcAft>
                <a:spcPts val="0"/>
              </a:spcAft>
              <a:buClr>
                <a:srgbClr val="12B5EA"/>
              </a:buClr>
              <a:buSzPts val="1200"/>
              <a:buChar char="○"/>
              <a:defRPr sz="1200">
                <a:solidFill>
                  <a:srgbClr val="12B5EA"/>
                </a:solidFill>
              </a:defRPr>
            </a:lvl2pPr>
            <a:lvl3pPr indent="-304800" lvl="2" marL="1371600" rtl="0">
              <a:spcBef>
                <a:spcPts val="1600"/>
              </a:spcBef>
              <a:spcAft>
                <a:spcPts val="0"/>
              </a:spcAft>
              <a:buClr>
                <a:srgbClr val="12B5EA"/>
              </a:buClr>
              <a:buSzPts val="1200"/>
              <a:buChar char="■"/>
              <a:defRPr sz="1200">
                <a:solidFill>
                  <a:srgbClr val="12B5EA"/>
                </a:solidFill>
              </a:defRPr>
            </a:lvl3pPr>
            <a:lvl4pPr indent="-304800" lvl="3" marL="1828800" rtl="0">
              <a:spcBef>
                <a:spcPts val="1600"/>
              </a:spcBef>
              <a:spcAft>
                <a:spcPts val="0"/>
              </a:spcAft>
              <a:buClr>
                <a:srgbClr val="12B5EA"/>
              </a:buClr>
              <a:buSzPts val="1200"/>
              <a:buChar char="●"/>
              <a:defRPr sz="1200">
                <a:solidFill>
                  <a:srgbClr val="12B5EA"/>
                </a:solidFill>
              </a:defRPr>
            </a:lvl4pPr>
            <a:lvl5pPr indent="-304800" lvl="4" marL="2286000" rtl="0">
              <a:spcBef>
                <a:spcPts val="1600"/>
              </a:spcBef>
              <a:spcAft>
                <a:spcPts val="0"/>
              </a:spcAft>
              <a:buClr>
                <a:srgbClr val="12B5EA"/>
              </a:buClr>
              <a:buSzPts val="1200"/>
              <a:buChar char="○"/>
              <a:defRPr sz="1200">
                <a:solidFill>
                  <a:srgbClr val="12B5EA"/>
                </a:solidFill>
              </a:defRPr>
            </a:lvl5pPr>
            <a:lvl6pPr indent="-304800" lvl="5" marL="2743200" rtl="0">
              <a:spcBef>
                <a:spcPts val="1600"/>
              </a:spcBef>
              <a:spcAft>
                <a:spcPts val="0"/>
              </a:spcAft>
              <a:buClr>
                <a:srgbClr val="12B5EA"/>
              </a:buClr>
              <a:buSzPts val="1200"/>
              <a:buChar char="■"/>
              <a:defRPr sz="1200">
                <a:solidFill>
                  <a:srgbClr val="12B5EA"/>
                </a:solidFill>
              </a:defRPr>
            </a:lvl6pPr>
            <a:lvl7pPr indent="-304800" lvl="6" marL="3200400" rtl="0">
              <a:spcBef>
                <a:spcPts val="1600"/>
              </a:spcBef>
              <a:spcAft>
                <a:spcPts val="0"/>
              </a:spcAft>
              <a:buClr>
                <a:srgbClr val="12B5EA"/>
              </a:buClr>
              <a:buSzPts val="1200"/>
              <a:buChar char="●"/>
              <a:defRPr sz="1200">
                <a:solidFill>
                  <a:srgbClr val="12B5EA"/>
                </a:solidFill>
              </a:defRPr>
            </a:lvl7pPr>
            <a:lvl8pPr indent="-304800" lvl="7" marL="3657600" rtl="0">
              <a:spcBef>
                <a:spcPts val="1600"/>
              </a:spcBef>
              <a:spcAft>
                <a:spcPts val="0"/>
              </a:spcAft>
              <a:buClr>
                <a:srgbClr val="12B5EA"/>
              </a:buClr>
              <a:buSzPts val="1200"/>
              <a:buChar char="○"/>
              <a:defRPr sz="1200">
                <a:solidFill>
                  <a:srgbClr val="12B5EA"/>
                </a:solidFill>
              </a:defRPr>
            </a:lvl8pPr>
            <a:lvl9pPr indent="-304800" lvl="8" marL="4114800" rtl="0">
              <a:spcBef>
                <a:spcPts val="1600"/>
              </a:spcBef>
              <a:spcAft>
                <a:spcPts val="1600"/>
              </a:spcAft>
              <a:buClr>
                <a:srgbClr val="12B5EA"/>
              </a:buClr>
              <a:buSzPts val="1200"/>
              <a:buChar char="■"/>
              <a:defRPr sz="1200">
                <a:solidFill>
                  <a:srgbClr val="12B5EA"/>
                </a:solidFill>
              </a:defRPr>
            </a:lvl9pPr>
          </a:lstStyle>
          <a:p/>
        </p:txBody>
      </p:sp>
      <p:pic>
        <p:nvPicPr>
          <p:cNvPr id="287" name="Google Shape;287;p59"/>
          <p:cNvPicPr preferRelativeResize="0"/>
          <p:nvPr/>
        </p:nvPicPr>
        <p:blipFill>
          <a:blip r:embed="rId2">
            <a:alphaModFix/>
          </a:blip>
          <a:stretch>
            <a:fillRect/>
          </a:stretch>
        </p:blipFill>
        <p:spPr>
          <a:xfrm>
            <a:off x="8432399" y="4439949"/>
            <a:ext cx="635400" cy="635400"/>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Four Columns 1">
  <p:cSld name="TITLE_AND_TWO_COLUMNS_1_1">
    <p:spTree>
      <p:nvGrpSpPr>
        <p:cNvPr id="288" name="Shape 288"/>
        <p:cNvGrpSpPr/>
        <p:nvPr/>
      </p:nvGrpSpPr>
      <p:grpSpPr>
        <a:xfrm>
          <a:off x="0" y="0"/>
          <a:ext cx="0" cy="0"/>
          <a:chOff x="0" y="0"/>
          <a:chExt cx="0" cy="0"/>
        </a:xfrm>
      </p:grpSpPr>
      <p:sp>
        <p:nvSpPr>
          <p:cNvPr id="289" name="Google Shape;289;p60"/>
          <p:cNvSpPr txBox="1"/>
          <p:nvPr>
            <p:ph type="title"/>
          </p:nvPr>
        </p:nvSpPr>
        <p:spPr>
          <a:xfrm>
            <a:off x="379875" y="271150"/>
            <a:ext cx="8342100" cy="6354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90" name="Google Shape;290;p60"/>
          <p:cNvSpPr txBox="1"/>
          <p:nvPr>
            <p:ph idx="1" type="subTitle"/>
          </p:nvPr>
        </p:nvSpPr>
        <p:spPr>
          <a:xfrm>
            <a:off x="379875" y="793325"/>
            <a:ext cx="6464400" cy="39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CCCCCC"/>
              </a:buClr>
              <a:buSzPts val="1200"/>
              <a:buFont typeface="Raleway"/>
              <a:buNone/>
              <a:defRPr sz="1200">
                <a:solidFill>
                  <a:srgbClr val="CCCCCC"/>
                </a:solidFill>
                <a:latin typeface="Raleway"/>
                <a:ea typeface="Raleway"/>
                <a:cs typeface="Raleway"/>
                <a:sym typeface="Raleway"/>
              </a:defRPr>
            </a:lvl1pPr>
            <a:lvl2pPr lvl="1" rtl="0">
              <a:lnSpc>
                <a:spcPct val="100000"/>
              </a:lnSpc>
              <a:spcBef>
                <a:spcPts val="0"/>
              </a:spcBef>
              <a:spcAft>
                <a:spcPts val="0"/>
              </a:spcAft>
              <a:buClr>
                <a:srgbClr val="86AF15"/>
              </a:buClr>
              <a:buSzPts val="1800"/>
              <a:buNone/>
              <a:defRPr sz="1800">
                <a:solidFill>
                  <a:srgbClr val="86AF15"/>
                </a:solidFill>
              </a:defRPr>
            </a:lvl2pPr>
            <a:lvl3pPr lvl="2" rtl="0">
              <a:lnSpc>
                <a:spcPct val="100000"/>
              </a:lnSpc>
              <a:spcBef>
                <a:spcPts val="0"/>
              </a:spcBef>
              <a:spcAft>
                <a:spcPts val="0"/>
              </a:spcAft>
              <a:buClr>
                <a:srgbClr val="86AF15"/>
              </a:buClr>
              <a:buSzPts val="1800"/>
              <a:buNone/>
              <a:defRPr sz="1800">
                <a:solidFill>
                  <a:srgbClr val="86AF15"/>
                </a:solidFill>
              </a:defRPr>
            </a:lvl3pPr>
            <a:lvl4pPr lvl="3" rtl="0">
              <a:lnSpc>
                <a:spcPct val="100000"/>
              </a:lnSpc>
              <a:spcBef>
                <a:spcPts val="0"/>
              </a:spcBef>
              <a:spcAft>
                <a:spcPts val="0"/>
              </a:spcAft>
              <a:buClr>
                <a:srgbClr val="86AF15"/>
              </a:buClr>
              <a:buSzPts val="1800"/>
              <a:buNone/>
              <a:defRPr sz="1800">
                <a:solidFill>
                  <a:srgbClr val="86AF15"/>
                </a:solidFill>
              </a:defRPr>
            </a:lvl4pPr>
            <a:lvl5pPr lvl="4" rtl="0">
              <a:lnSpc>
                <a:spcPct val="100000"/>
              </a:lnSpc>
              <a:spcBef>
                <a:spcPts val="0"/>
              </a:spcBef>
              <a:spcAft>
                <a:spcPts val="0"/>
              </a:spcAft>
              <a:buClr>
                <a:srgbClr val="86AF15"/>
              </a:buClr>
              <a:buSzPts val="1800"/>
              <a:buNone/>
              <a:defRPr sz="1800">
                <a:solidFill>
                  <a:srgbClr val="86AF15"/>
                </a:solidFill>
              </a:defRPr>
            </a:lvl5pPr>
            <a:lvl6pPr lvl="5" rtl="0">
              <a:lnSpc>
                <a:spcPct val="100000"/>
              </a:lnSpc>
              <a:spcBef>
                <a:spcPts val="0"/>
              </a:spcBef>
              <a:spcAft>
                <a:spcPts val="0"/>
              </a:spcAft>
              <a:buClr>
                <a:srgbClr val="86AF15"/>
              </a:buClr>
              <a:buSzPts val="1800"/>
              <a:buNone/>
              <a:defRPr sz="1800">
                <a:solidFill>
                  <a:srgbClr val="86AF15"/>
                </a:solidFill>
              </a:defRPr>
            </a:lvl6pPr>
            <a:lvl7pPr lvl="6" rtl="0">
              <a:lnSpc>
                <a:spcPct val="100000"/>
              </a:lnSpc>
              <a:spcBef>
                <a:spcPts val="0"/>
              </a:spcBef>
              <a:spcAft>
                <a:spcPts val="0"/>
              </a:spcAft>
              <a:buClr>
                <a:srgbClr val="86AF15"/>
              </a:buClr>
              <a:buSzPts val="1800"/>
              <a:buNone/>
              <a:defRPr sz="1800">
                <a:solidFill>
                  <a:srgbClr val="86AF15"/>
                </a:solidFill>
              </a:defRPr>
            </a:lvl7pPr>
            <a:lvl8pPr lvl="7" rtl="0">
              <a:lnSpc>
                <a:spcPct val="100000"/>
              </a:lnSpc>
              <a:spcBef>
                <a:spcPts val="0"/>
              </a:spcBef>
              <a:spcAft>
                <a:spcPts val="0"/>
              </a:spcAft>
              <a:buClr>
                <a:srgbClr val="86AF15"/>
              </a:buClr>
              <a:buSzPts val="1800"/>
              <a:buNone/>
              <a:defRPr sz="1800">
                <a:solidFill>
                  <a:srgbClr val="86AF15"/>
                </a:solidFill>
              </a:defRPr>
            </a:lvl8pPr>
            <a:lvl9pPr lvl="8" rtl="0">
              <a:lnSpc>
                <a:spcPct val="100000"/>
              </a:lnSpc>
              <a:spcBef>
                <a:spcPts val="0"/>
              </a:spcBef>
              <a:spcAft>
                <a:spcPts val="0"/>
              </a:spcAft>
              <a:buClr>
                <a:srgbClr val="86AF15"/>
              </a:buClr>
              <a:buSzPts val="1800"/>
              <a:buNone/>
              <a:defRPr sz="1800">
                <a:solidFill>
                  <a:srgbClr val="86AF15"/>
                </a:solidFill>
              </a:defRPr>
            </a:lvl9pPr>
          </a:lstStyle>
          <a:p/>
        </p:txBody>
      </p:sp>
      <p:sp>
        <p:nvSpPr>
          <p:cNvPr id="291" name="Google Shape;291;p60"/>
          <p:cNvSpPr txBox="1"/>
          <p:nvPr>
            <p:ph idx="2" type="body"/>
          </p:nvPr>
        </p:nvSpPr>
        <p:spPr>
          <a:xfrm>
            <a:off x="379875" y="1452450"/>
            <a:ext cx="2045700" cy="2381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rgbClr val="12B5EA"/>
              </a:buClr>
              <a:buSzPts val="1400"/>
              <a:buChar char="●"/>
              <a:defRPr sz="1400">
                <a:solidFill>
                  <a:srgbClr val="12B5EA"/>
                </a:solidFill>
              </a:defRPr>
            </a:lvl1pPr>
            <a:lvl2pPr indent="-304800" lvl="1" marL="914400" rtl="0">
              <a:spcBef>
                <a:spcPts val="1600"/>
              </a:spcBef>
              <a:spcAft>
                <a:spcPts val="0"/>
              </a:spcAft>
              <a:buClr>
                <a:srgbClr val="12B5EA"/>
              </a:buClr>
              <a:buSzPts val="1200"/>
              <a:buChar char="○"/>
              <a:defRPr sz="1200">
                <a:solidFill>
                  <a:srgbClr val="12B5EA"/>
                </a:solidFill>
              </a:defRPr>
            </a:lvl2pPr>
            <a:lvl3pPr indent="-304800" lvl="2" marL="1371600" rtl="0">
              <a:spcBef>
                <a:spcPts val="1600"/>
              </a:spcBef>
              <a:spcAft>
                <a:spcPts val="0"/>
              </a:spcAft>
              <a:buClr>
                <a:srgbClr val="12B5EA"/>
              </a:buClr>
              <a:buSzPts val="1200"/>
              <a:buChar char="■"/>
              <a:defRPr sz="1200">
                <a:solidFill>
                  <a:srgbClr val="12B5EA"/>
                </a:solidFill>
              </a:defRPr>
            </a:lvl3pPr>
            <a:lvl4pPr indent="-304800" lvl="3" marL="1828800" rtl="0">
              <a:spcBef>
                <a:spcPts val="1600"/>
              </a:spcBef>
              <a:spcAft>
                <a:spcPts val="0"/>
              </a:spcAft>
              <a:buClr>
                <a:srgbClr val="12B5EA"/>
              </a:buClr>
              <a:buSzPts val="1200"/>
              <a:buChar char="●"/>
              <a:defRPr sz="1200">
                <a:solidFill>
                  <a:srgbClr val="12B5EA"/>
                </a:solidFill>
              </a:defRPr>
            </a:lvl4pPr>
            <a:lvl5pPr indent="-304800" lvl="4" marL="2286000" rtl="0">
              <a:spcBef>
                <a:spcPts val="1600"/>
              </a:spcBef>
              <a:spcAft>
                <a:spcPts val="0"/>
              </a:spcAft>
              <a:buClr>
                <a:srgbClr val="12B5EA"/>
              </a:buClr>
              <a:buSzPts val="1200"/>
              <a:buChar char="○"/>
              <a:defRPr sz="1200">
                <a:solidFill>
                  <a:srgbClr val="12B5EA"/>
                </a:solidFill>
              </a:defRPr>
            </a:lvl5pPr>
            <a:lvl6pPr indent="-304800" lvl="5" marL="2743200" rtl="0">
              <a:spcBef>
                <a:spcPts val="1600"/>
              </a:spcBef>
              <a:spcAft>
                <a:spcPts val="0"/>
              </a:spcAft>
              <a:buClr>
                <a:srgbClr val="12B5EA"/>
              </a:buClr>
              <a:buSzPts val="1200"/>
              <a:buChar char="■"/>
              <a:defRPr sz="1200">
                <a:solidFill>
                  <a:srgbClr val="12B5EA"/>
                </a:solidFill>
              </a:defRPr>
            </a:lvl6pPr>
            <a:lvl7pPr indent="-304800" lvl="6" marL="3200400" rtl="0">
              <a:spcBef>
                <a:spcPts val="1600"/>
              </a:spcBef>
              <a:spcAft>
                <a:spcPts val="0"/>
              </a:spcAft>
              <a:buClr>
                <a:srgbClr val="12B5EA"/>
              </a:buClr>
              <a:buSzPts val="1200"/>
              <a:buChar char="●"/>
              <a:defRPr sz="1200">
                <a:solidFill>
                  <a:srgbClr val="12B5EA"/>
                </a:solidFill>
              </a:defRPr>
            </a:lvl7pPr>
            <a:lvl8pPr indent="-304800" lvl="7" marL="3657600" rtl="0">
              <a:spcBef>
                <a:spcPts val="1600"/>
              </a:spcBef>
              <a:spcAft>
                <a:spcPts val="0"/>
              </a:spcAft>
              <a:buClr>
                <a:srgbClr val="12B5EA"/>
              </a:buClr>
              <a:buSzPts val="1200"/>
              <a:buChar char="○"/>
              <a:defRPr sz="1200">
                <a:solidFill>
                  <a:srgbClr val="12B5EA"/>
                </a:solidFill>
              </a:defRPr>
            </a:lvl8pPr>
            <a:lvl9pPr indent="-304800" lvl="8" marL="4114800" rtl="0">
              <a:spcBef>
                <a:spcPts val="1600"/>
              </a:spcBef>
              <a:spcAft>
                <a:spcPts val="1600"/>
              </a:spcAft>
              <a:buClr>
                <a:srgbClr val="12B5EA"/>
              </a:buClr>
              <a:buSzPts val="1200"/>
              <a:buChar char="■"/>
              <a:defRPr sz="1200">
                <a:solidFill>
                  <a:srgbClr val="12B5EA"/>
                </a:solidFill>
              </a:defRPr>
            </a:lvl9pPr>
          </a:lstStyle>
          <a:p/>
        </p:txBody>
      </p:sp>
      <p:sp>
        <p:nvSpPr>
          <p:cNvPr id="292" name="Google Shape;292;p60"/>
          <p:cNvSpPr txBox="1"/>
          <p:nvPr>
            <p:ph idx="3" type="body"/>
          </p:nvPr>
        </p:nvSpPr>
        <p:spPr>
          <a:xfrm>
            <a:off x="2513025" y="1452450"/>
            <a:ext cx="2045700" cy="2381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rgbClr val="12B5EA"/>
              </a:buClr>
              <a:buSzPts val="1400"/>
              <a:buChar char="●"/>
              <a:defRPr sz="1400">
                <a:solidFill>
                  <a:srgbClr val="12B5EA"/>
                </a:solidFill>
              </a:defRPr>
            </a:lvl1pPr>
            <a:lvl2pPr indent="-304800" lvl="1" marL="914400" rtl="0">
              <a:spcBef>
                <a:spcPts val="1600"/>
              </a:spcBef>
              <a:spcAft>
                <a:spcPts val="0"/>
              </a:spcAft>
              <a:buClr>
                <a:srgbClr val="12B5EA"/>
              </a:buClr>
              <a:buSzPts val="1200"/>
              <a:buChar char="○"/>
              <a:defRPr sz="1200">
                <a:solidFill>
                  <a:srgbClr val="12B5EA"/>
                </a:solidFill>
              </a:defRPr>
            </a:lvl2pPr>
            <a:lvl3pPr indent="-304800" lvl="2" marL="1371600" rtl="0">
              <a:spcBef>
                <a:spcPts val="1600"/>
              </a:spcBef>
              <a:spcAft>
                <a:spcPts val="0"/>
              </a:spcAft>
              <a:buClr>
                <a:srgbClr val="12B5EA"/>
              </a:buClr>
              <a:buSzPts val="1200"/>
              <a:buChar char="■"/>
              <a:defRPr sz="1200">
                <a:solidFill>
                  <a:srgbClr val="12B5EA"/>
                </a:solidFill>
              </a:defRPr>
            </a:lvl3pPr>
            <a:lvl4pPr indent="-304800" lvl="3" marL="1828800" rtl="0">
              <a:spcBef>
                <a:spcPts val="1600"/>
              </a:spcBef>
              <a:spcAft>
                <a:spcPts val="0"/>
              </a:spcAft>
              <a:buClr>
                <a:srgbClr val="12B5EA"/>
              </a:buClr>
              <a:buSzPts val="1200"/>
              <a:buChar char="●"/>
              <a:defRPr sz="1200">
                <a:solidFill>
                  <a:srgbClr val="12B5EA"/>
                </a:solidFill>
              </a:defRPr>
            </a:lvl4pPr>
            <a:lvl5pPr indent="-304800" lvl="4" marL="2286000" rtl="0">
              <a:spcBef>
                <a:spcPts val="1600"/>
              </a:spcBef>
              <a:spcAft>
                <a:spcPts val="0"/>
              </a:spcAft>
              <a:buClr>
                <a:srgbClr val="12B5EA"/>
              </a:buClr>
              <a:buSzPts val="1200"/>
              <a:buChar char="○"/>
              <a:defRPr sz="1200">
                <a:solidFill>
                  <a:srgbClr val="12B5EA"/>
                </a:solidFill>
              </a:defRPr>
            </a:lvl5pPr>
            <a:lvl6pPr indent="-304800" lvl="5" marL="2743200" rtl="0">
              <a:spcBef>
                <a:spcPts val="1600"/>
              </a:spcBef>
              <a:spcAft>
                <a:spcPts val="0"/>
              </a:spcAft>
              <a:buClr>
                <a:srgbClr val="12B5EA"/>
              </a:buClr>
              <a:buSzPts val="1200"/>
              <a:buChar char="■"/>
              <a:defRPr sz="1200">
                <a:solidFill>
                  <a:srgbClr val="12B5EA"/>
                </a:solidFill>
              </a:defRPr>
            </a:lvl6pPr>
            <a:lvl7pPr indent="-304800" lvl="6" marL="3200400" rtl="0">
              <a:spcBef>
                <a:spcPts val="1600"/>
              </a:spcBef>
              <a:spcAft>
                <a:spcPts val="0"/>
              </a:spcAft>
              <a:buClr>
                <a:srgbClr val="12B5EA"/>
              </a:buClr>
              <a:buSzPts val="1200"/>
              <a:buChar char="●"/>
              <a:defRPr sz="1200">
                <a:solidFill>
                  <a:srgbClr val="12B5EA"/>
                </a:solidFill>
              </a:defRPr>
            </a:lvl7pPr>
            <a:lvl8pPr indent="-304800" lvl="7" marL="3657600" rtl="0">
              <a:spcBef>
                <a:spcPts val="1600"/>
              </a:spcBef>
              <a:spcAft>
                <a:spcPts val="0"/>
              </a:spcAft>
              <a:buClr>
                <a:srgbClr val="12B5EA"/>
              </a:buClr>
              <a:buSzPts val="1200"/>
              <a:buChar char="○"/>
              <a:defRPr sz="1200">
                <a:solidFill>
                  <a:srgbClr val="12B5EA"/>
                </a:solidFill>
              </a:defRPr>
            </a:lvl8pPr>
            <a:lvl9pPr indent="-304800" lvl="8" marL="4114800" rtl="0">
              <a:spcBef>
                <a:spcPts val="1600"/>
              </a:spcBef>
              <a:spcAft>
                <a:spcPts val="1600"/>
              </a:spcAft>
              <a:buClr>
                <a:srgbClr val="12B5EA"/>
              </a:buClr>
              <a:buSzPts val="1200"/>
              <a:buChar char="■"/>
              <a:defRPr sz="1200">
                <a:solidFill>
                  <a:srgbClr val="12B5EA"/>
                </a:solidFill>
              </a:defRPr>
            </a:lvl9pPr>
          </a:lstStyle>
          <a:p/>
        </p:txBody>
      </p:sp>
      <p:sp>
        <p:nvSpPr>
          <p:cNvPr id="293" name="Google Shape;293;p60"/>
          <p:cNvSpPr txBox="1"/>
          <p:nvPr>
            <p:ph idx="4" type="body"/>
          </p:nvPr>
        </p:nvSpPr>
        <p:spPr>
          <a:xfrm>
            <a:off x="4659525" y="1452450"/>
            <a:ext cx="2045700" cy="2381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rgbClr val="12B5EA"/>
              </a:buClr>
              <a:buSzPts val="1400"/>
              <a:buChar char="●"/>
              <a:defRPr sz="1400">
                <a:solidFill>
                  <a:srgbClr val="12B5EA"/>
                </a:solidFill>
              </a:defRPr>
            </a:lvl1pPr>
            <a:lvl2pPr indent="-304800" lvl="1" marL="914400" rtl="0">
              <a:spcBef>
                <a:spcPts val="1600"/>
              </a:spcBef>
              <a:spcAft>
                <a:spcPts val="0"/>
              </a:spcAft>
              <a:buClr>
                <a:srgbClr val="12B5EA"/>
              </a:buClr>
              <a:buSzPts val="1200"/>
              <a:buChar char="○"/>
              <a:defRPr sz="1200">
                <a:solidFill>
                  <a:srgbClr val="12B5EA"/>
                </a:solidFill>
              </a:defRPr>
            </a:lvl2pPr>
            <a:lvl3pPr indent="-304800" lvl="2" marL="1371600" rtl="0">
              <a:spcBef>
                <a:spcPts val="1600"/>
              </a:spcBef>
              <a:spcAft>
                <a:spcPts val="0"/>
              </a:spcAft>
              <a:buClr>
                <a:srgbClr val="12B5EA"/>
              </a:buClr>
              <a:buSzPts val="1200"/>
              <a:buChar char="■"/>
              <a:defRPr sz="1200">
                <a:solidFill>
                  <a:srgbClr val="12B5EA"/>
                </a:solidFill>
              </a:defRPr>
            </a:lvl3pPr>
            <a:lvl4pPr indent="-304800" lvl="3" marL="1828800" rtl="0">
              <a:spcBef>
                <a:spcPts val="1600"/>
              </a:spcBef>
              <a:spcAft>
                <a:spcPts val="0"/>
              </a:spcAft>
              <a:buClr>
                <a:srgbClr val="12B5EA"/>
              </a:buClr>
              <a:buSzPts val="1200"/>
              <a:buChar char="●"/>
              <a:defRPr sz="1200">
                <a:solidFill>
                  <a:srgbClr val="12B5EA"/>
                </a:solidFill>
              </a:defRPr>
            </a:lvl4pPr>
            <a:lvl5pPr indent="-304800" lvl="4" marL="2286000" rtl="0">
              <a:spcBef>
                <a:spcPts val="1600"/>
              </a:spcBef>
              <a:spcAft>
                <a:spcPts val="0"/>
              </a:spcAft>
              <a:buClr>
                <a:srgbClr val="12B5EA"/>
              </a:buClr>
              <a:buSzPts val="1200"/>
              <a:buChar char="○"/>
              <a:defRPr sz="1200">
                <a:solidFill>
                  <a:srgbClr val="12B5EA"/>
                </a:solidFill>
              </a:defRPr>
            </a:lvl5pPr>
            <a:lvl6pPr indent="-304800" lvl="5" marL="2743200" rtl="0">
              <a:spcBef>
                <a:spcPts val="1600"/>
              </a:spcBef>
              <a:spcAft>
                <a:spcPts val="0"/>
              </a:spcAft>
              <a:buClr>
                <a:srgbClr val="12B5EA"/>
              </a:buClr>
              <a:buSzPts val="1200"/>
              <a:buChar char="■"/>
              <a:defRPr sz="1200">
                <a:solidFill>
                  <a:srgbClr val="12B5EA"/>
                </a:solidFill>
              </a:defRPr>
            </a:lvl6pPr>
            <a:lvl7pPr indent="-304800" lvl="6" marL="3200400" rtl="0">
              <a:spcBef>
                <a:spcPts val="1600"/>
              </a:spcBef>
              <a:spcAft>
                <a:spcPts val="0"/>
              </a:spcAft>
              <a:buClr>
                <a:srgbClr val="12B5EA"/>
              </a:buClr>
              <a:buSzPts val="1200"/>
              <a:buChar char="●"/>
              <a:defRPr sz="1200">
                <a:solidFill>
                  <a:srgbClr val="12B5EA"/>
                </a:solidFill>
              </a:defRPr>
            </a:lvl7pPr>
            <a:lvl8pPr indent="-304800" lvl="7" marL="3657600" rtl="0">
              <a:spcBef>
                <a:spcPts val="1600"/>
              </a:spcBef>
              <a:spcAft>
                <a:spcPts val="0"/>
              </a:spcAft>
              <a:buClr>
                <a:srgbClr val="12B5EA"/>
              </a:buClr>
              <a:buSzPts val="1200"/>
              <a:buChar char="○"/>
              <a:defRPr sz="1200">
                <a:solidFill>
                  <a:srgbClr val="12B5EA"/>
                </a:solidFill>
              </a:defRPr>
            </a:lvl8pPr>
            <a:lvl9pPr indent="-304800" lvl="8" marL="4114800" rtl="0">
              <a:spcBef>
                <a:spcPts val="1600"/>
              </a:spcBef>
              <a:spcAft>
                <a:spcPts val="1600"/>
              </a:spcAft>
              <a:buClr>
                <a:srgbClr val="12B5EA"/>
              </a:buClr>
              <a:buSzPts val="1200"/>
              <a:buChar char="■"/>
              <a:defRPr sz="1200">
                <a:solidFill>
                  <a:srgbClr val="12B5EA"/>
                </a:solidFill>
              </a:defRPr>
            </a:lvl9pPr>
          </a:lstStyle>
          <a:p/>
        </p:txBody>
      </p:sp>
      <p:sp>
        <p:nvSpPr>
          <p:cNvPr id="294" name="Google Shape;294;p60"/>
          <p:cNvSpPr txBox="1"/>
          <p:nvPr>
            <p:ph idx="5" type="body"/>
          </p:nvPr>
        </p:nvSpPr>
        <p:spPr>
          <a:xfrm>
            <a:off x="6792675" y="1452450"/>
            <a:ext cx="2045700" cy="2381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rgbClr val="12B5EA"/>
              </a:buClr>
              <a:buSzPts val="1400"/>
              <a:buChar char="●"/>
              <a:defRPr sz="1400">
                <a:solidFill>
                  <a:srgbClr val="12B5EA"/>
                </a:solidFill>
              </a:defRPr>
            </a:lvl1pPr>
            <a:lvl2pPr indent="-304800" lvl="1" marL="914400" rtl="0">
              <a:spcBef>
                <a:spcPts val="1600"/>
              </a:spcBef>
              <a:spcAft>
                <a:spcPts val="0"/>
              </a:spcAft>
              <a:buClr>
                <a:srgbClr val="12B5EA"/>
              </a:buClr>
              <a:buSzPts val="1200"/>
              <a:buChar char="○"/>
              <a:defRPr sz="1200">
                <a:solidFill>
                  <a:srgbClr val="12B5EA"/>
                </a:solidFill>
              </a:defRPr>
            </a:lvl2pPr>
            <a:lvl3pPr indent="-304800" lvl="2" marL="1371600" rtl="0">
              <a:spcBef>
                <a:spcPts val="1600"/>
              </a:spcBef>
              <a:spcAft>
                <a:spcPts val="0"/>
              </a:spcAft>
              <a:buClr>
                <a:srgbClr val="12B5EA"/>
              </a:buClr>
              <a:buSzPts val="1200"/>
              <a:buChar char="■"/>
              <a:defRPr sz="1200">
                <a:solidFill>
                  <a:srgbClr val="12B5EA"/>
                </a:solidFill>
              </a:defRPr>
            </a:lvl3pPr>
            <a:lvl4pPr indent="-304800" lvl="3" marL="1828800" rtl="0">
              <a:spcBef>
                <a:spcPts val="1600"/>
              </a:spcBef>
              <a:spcAft>
                <a:spcPts val="0"/>
              </a:spcAft>
              <a:buClr>
                <a:srgbClr val="12B5EA"/>
              </a:buClr>
              <a:buSzPts val="1200"/>
              <a:buChar char="●"/>
              <a:defRPr sz="1200">
                <a:solidFill>
                  <a:srgbClr val="12B5EA"/>
                </a:solidFill>
              </a:defRPr>
            </a:lvl4pPr>
            <a:lvl5pPr indent="-304800" lvl="4" marL="2286000" rtl="0">
              <a:spcBef>
                <a:spcPts val="1600"/>
              </a:spcBef>
              <a:spcAft>
                <a:spcPts val="0"/>
              </a:spcAft>
              <a:buClr>
                <a:srgbClr val="12B5EA"/>
              </a:buClr>
              <a:buSzPts val="1200"/>
              <a:buChar char="○"/>
              <a:defRPr sz="1200">
                <a:solidFill>
                  <a:srgbClr val="12B5EA"/>
                </a:solidFill>
              </a:defRPr>
            </a:lvl5pPr>
            <a:lvl6pPr indent="-304800" lvl="5" marL="2743200" rtl="0">
              <a:spcBef>
                <a:spcPts val="1600"/>
              </a:spcBef>
              <a:spcAft>
                <a:spcPts val="0"/>
              </a:spcAft>
              <a:buClr>
                <a:srgbClr val="12B5EA"/>
              </a:buClr>
              <a:buSzPts val="1200"/>
              <a:buChar char="■"/>
              <a:defRPr sz="1200">
                <a:solidFill>
                  <a:srgbClr val="12B5EA"/>
                </a:solidFill>
              </a:defRPr>
            </a:lvl6pPr>
            <a:lvl7pPr indent="-304800" lvl="6" marL="3200400" rtl="0">
              <a:spcBef>
                <a:spcPts val="1600"/>
              </a:spcBef>
              <a:spcAft>
                <a:spcPts val="0"/>
              </a:spcAft>
              <a:buClr>
                <a:srgbClr val="12B5EA"/>
              </a:buClr>
              <a:buSzPts val="1200"/>
              <a:buChar char="●"/>
              <a:defRPr sz="1200">
                <a:solidFill>
                  <a:srgbClr val="12B5EA"/>
                </a:solidFill>
              </a:defRPr>
            </a:lvl7pPr>
            <a:lvl8pPr indent="-304800" lvl="7" marL="3657600" rtl="0">
              <a:spcBef>
                <a:spcPts val="1600"/>
              </a:spcBef>
              <a:spcAft>
                <a:spcPts val="0"/>
              </a:spcAft>
              <a:buClr>
                <a:srgbClr val="12B5EA"/>
              </a:buClr>
              <a:buSzPts val="1200"/>
              <a:buChar char="○"/>
              <a:defRPr sz="1200">
                <a:solidFill>
                  <a:srgbClr val="12B5EA"/>
                </a:solidFill>
              </a:defRPr>
            </a:lvl8pPr>
            <a:lvl9pPr indent="-304800" lvl="8" marL="4114800" rtl="0">
              <a:spcBef>
                <a:spcPts val="1600"/>
              </a:spcBef>
              <a:spcAft>
                <a:spcPts val="1600"/>
              </a:spcAft>
              <a:buClr>
                <a:srgbClr val="12B5EA"/>
              </a:buClr>
              <a:buSzPts val="1200"/>
              <a:buChar char="■"/>
              <a:defRPr sz="1200">
                <a:solidFill>
                  <a:srgbClr val="12B5EA"/>
                </a:solidFill>
              </a:defRPr>
            </a:lvl9pPr>
          </a:lstStyle>
          <a:p/>
        </p:txBody>
      </p:sp>
      <p:pic>
        <p:nvPicPr>
          <p:cNvPr id="295" name="Google Shape;295;p60"/>
          <p:cNvPicPr preferRelativeResize="0"/>
          <p:nvPr/>
        </p:nvPicPr>
        <p:blipFill>
          <a:blip r:embed="rId2">
            <a:alphaModFix/>
          </a:blip>
          <a:stretch>
            <a:fillRect/>
          </a:stretch>
        </p:blipFill>
        <p:spPr>
          <a:xfrm>
            <a:off x="8432399" y="4439949"/>
            <a:ext cx="635400" cy="635400"/>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96" name="Shape 296"/>
        <p:cNvGrpSpPr/>
        <p:nvPr/>
      </p:nvGrpSpPr>
      <p:grpSpPr>
        <a:xfrm>
          <a:off x="0" y="0"/>
          <a:ext cx="0" cy="0"/>
          <a:chOff x="0" y="0"/>
          <a:chExt cx="0" cy="0"/>
        </a:xfrm>
      </p:grpSpPr>
      <p:sp>
        <p:nvSpPr>
          <p:cNvPr id="297" name="Google Shape;297;p61"/>
          <p:cNvSpPr txBox="1"/>
          <p:nvPr>
            <p:ph type="title"/>
          </p:nvPr>
        </p:nvSpPr>
        <p:spPr>
          <a:xfrm>
            <a:off x="379875" y="271150"/>
            <a:ext cx="8342100" cy="6354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98" name="Google Shape;298;p61"/>
          <p:cNvSpPr txBox="1"/>
          <p:nvPr>
            <p:ph idx="1" type="subTitle"/>
          </p:nvPr>
        </p:nvSpPr>
        <p:spPr>
          <a:xfrm>
            <a:off x="379875" y="793325"/>
            <a:ext cx="6464400" cy="39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CCCCCC"/>
              </a:buClr>
              <a:buSzPts val="1200"/>
              <a:buFont typeface="Raleway"/>
              <a:buNone/>
              <a:defRPr sz="1200">
                <a:solidFill>
                  <a:srgbClr val="CCCCCC"/>
                </a:solidFill>
                <a:latin typeface="Raleway"/>
                <a:ea typeface="Raleway"/>
                <a:cs typeface="Raleway"/>
                <a:sym typeface="Raleway"/>
              </a:defRPr>
            </a:lvl1pPr>
            <a:lvl2pPr lvl="1" rtl="0">
              <a:lnSpc>
                <a:spcPct val="100000"/>
              </a:lnSpc>
              <a:spcBef>
                <a:spcPts val="0"/>
              </a:spcBef>
              <a:spcAft>
                <a:spcPts val="0"/>
              </a:spcAft>
              <a:buClr>
                <a:srgbClr val="86AF15"/>
              </a:buClr>
              <a:buSzPts val="1800"/>
              <a:buNone/>
              <a:defRPr sz="1800">
                <a:solidFill>
                  <a:srgbClr val="86AF15"/>
                </a:solidFill>
              </a:defRPr>
            </a:lvl2pPr>
            <a:lvl3pPr lvl="2" rtl="0">
              <a:lnSpc>
                <a:spcPct val="100000"/>
              </a:lnSpc>
              <a:spcBef>
                <a:spcPts val="0"/>
              </a:spcBef>
              <a:spcAft>
                <a:spcPts val="0"/>
              </a:spcAft>
              <a:buClr>
                <a:srgbClr val="86AF15"/>
              </a:buClr>
              <a:buSzPts val="1800"/>
              <a:buNone/>
              <a:defRPr sz="1800">
                <a:solidFill>
                  <a:srgbClr val="86AF15"/>
                </a:solidFill>
              </a:defRPr>
            </a:lvl3pPr>
            <a:lvl4pPr lvl="3" rtl="0">
              <a:lnSpc>
                <a:spcPct val="100000"/>
              </a:lnSpc>
              <a:spcBef>
                <a:spcPts val="0"/>
              </a:spcBef>
              <a:spcAft>
                <a:spcPts val="0"/>
              </a:spcAft>
              <a:buClr>
                <a:srgbClr val="86AF15"/>
              </a:buClr>
              <a:buSzPts val="1800"/>
              <a:buNone/>
              <a:defRPr sz="1800">
                <a:solidFill>
                  <a:srgbClr val="86AF15"/>
                </a:solidFill>
              </a:defRPr>
            </a:lvl4pPr>
            <a:lvl5pPr lvl="4" rtl="0">
              <a:lnSpc>
                <a:spcPct val="100000"/>
              </a:lnSpc>
              <a:spcBef>
                <a:spcPts val="0"/>
              </a:spcBef>
              <a:spcAft>
                <a:spcPts val="0"/>
              </a:spcAft>
              <a:buClr>
                <a:srgbClr val="86AF15"/>
              </a:buClr>
              <a:buSzPts val="1800"/>
              <a:buNone/>
              <a:defRPr sz="1800">
                <a:solidFill>
                  <a:srgbClr val="86AF15"/>
                </a:solidFill>
              </a:defRPr>
            </a:lvl5pPr>
            <a:lvl6pPr lvl="5" rtl="0">
              <a:lnSpc>
                <a:spcPct val="100000"/>
              </a:lnSpc>
              <a:spcBef>
                <a:spcPts val="0"/>
              </a:spcBef>
              <a:spcAft>
                <a:spcPts val="0"/>
              </a:spcAft>
              <a:buClr>
                <a:srgbClr val="86AF15"/>
              </a:buClr>
              <a:buSzPts val="1800"/>
              <a:buNone/>
              <a:defRPr sz="1800">
                <a:solidFill>
                  <a:srgbClr val="86AF15"/>
                </a:solidFill>
              </a:defRPr>
            </a:lvl6pPr>
            <a:lvl7pPr lvl="6" rtl="0">
              <a:lnSpc>
                <a:spcPct val="100000"/>
              </a:lnSpc>
              <a:spcBef>
                <a:spcPts val="0"/>
              </a:spcBef>
              <a:spcAft>
                <a:spcPts val="0"/>
              </a:spcAft>
              <a:buClr>
                <a:srgbClr val="86AF15"/>
              </a:buClr>
              <a:buSzPts val="1800"/>
              <a:buNone/>
              <a:defRPr sz="1800">
                <a:solidFill>
                  <a:srgbClr val="86AF15"/>
                </a:solidFill>
              </a:defRPr>
            </a:lvl7pPr>
            <a:lvl8pPr lvl="7" rtl="0">
              <a:lnSpc>
                <a:spcPct val="100000"/>
              </a:lnSpc>
              <a:spcBef>
                <a:spcPts val="0"/>
              </a:spcBef>
              <a:spcAft>
                <a:spcPts val="0"/>
              </a:spcAft>
              <a:buClr>
                <a:srgbClr val="86AF15"/>
              </a:buClr>
              <a:buSzPts val="1800"/>
              <a:buNone/>
              <a:defRPr sz="1800">
                <a:solidFill>
                  <a:srgbClr val="86AF15"/>
                </a:solidFill>
              </a:defRPr>
            </a:lvl8pPr>
            <a:lvl9pPr lvl="8" rtl="0">
              <a:lnSpc>
                <a:spcPct val="100000"/>
              </a:lnSpc>
              <a:spcBef>
                <a:spcPts val="0"/>
              </a:spcBef>
              <a:spcAft>
                <a:spcPts val="0"/>
              </a:spcAft>
              <a:buClr>
                <a:srgbClr val="86AF15"/>
              </a:buClr>
              <a:buSzPts val="1800"/>
              <a:buNone/>
              <a:defRPr sz="1800">
                <a:solidFill>
                  <a:srgbClr val="86AF15"/>
                </a:solidFill>
              </a:defRPr>
            </a:lvl9pPr>
          </a:lstStyle>
          <a:p/>
        </p:txBody>
      </p:sp>
      <p:pic>
        <p:nvPicPr>
          <p:cNvPr id="299" name="Google Shape;299;p61"/>
          <p:cNvPicPr preferRelativeResize="0"/>
          <p:nvPr/>
        </p:nvPicPr>
        <p:blipFill>
          <a:blip r:embed="rId2">
            <a:alphaModFix/>
          </a:blip>
          <a:stretch>
            <a:fillRect/>
          </a:stretch>
        </p:blipFill>
        <p:spPr>
          <a:xfrm>
            <a:off x="8432399" y="4439949"/>
            <a:ext cx="635400" cy="635400"/>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plit screen">
  <p:cSld name="SECTION_TITLE_AND_DESCRIPTION">
    <p:spTree>
      <p:nvGrpSpPr>
        <p:cNvPr id="300" name="Shape 300"/>
        <p:cNvGrpSpPr/>
        <p:nvPr/>
      </p:nvGrpSpPr>
      <p:grpSpPr>
        <a:xfrm>
          <a:off x="0" y="0"/>
          <a:ext cx="0" cy="0"/>
          <a:chOff x="0" y="0"/>
          <a:chExt cx="0" cy="0"/>
        </a:xfrm>
      </p:grpSpPr>
      <p:sp>
        <p:nvSpPr>
          <p:cNvPr id="301" name="Google Shape;301;p62"/>
          <p:cNvSpPr/>
          <p:nvPr/>
        </p:nvSpPr>
        <p:spPr>
          <a:xfrm>
            <a:off x="4572000" y="125"/>
            <a:ext cx="4572000" cy="5143500"/>
          </a:xfrm>
          <a:prstGeom prst="rect">
            <a:avLst/>
          </a:prstGeom>
          <a:solidFill>
            <a:srgbClr val="A50A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50A51"/>
              </a:solidFill>
            </a:endParaRPr>
          </a:p>
        </p:txBody>
      </p:sp>
      <p:sp>
        <p:nvSpPr>
          <p:cNvPr id="302" name="Google Shape;302;p62"/>
          <p:cNvSpPr txBox="1"/>
          <p:nvPr>
            <p:ph type="title"/>
          </p:nvPr>
        </p:nvSpPr>
        <p:spPr>
          <a:xfrm>
            <a:off x="265500" y="1397350"/>
            <a:ext cx="4045200" cy="13182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800"/>
              <a:buNone/>
              <a:defRPr/>
            </a:lvl1pPr>
            <a:lvl2pPr lvl="1" rtl="0">
              <a:spcBef>
                <a:spcPts val="0"/>
              </a:spcBef>
              <a:spcAft>
                <a:spcPts val="0"/>
              </a:spcAft>
              <a:buClr>
                <a:schemeClr val="dk1"/>
              </a:buClr>
              <a:buSzPts val="3600"/>
              <a:buNone/>
              <a:defRPr sz="3600">
                <a:solidFill>
                  <a:schemeClr val="dk1"/>
                </a:solidFill>
              </a:defRPr>
            </a:lvl2pPr>
            <a:lvl3pPr lvl="2" rtl="0">
              <a:spcBef>
                <a:spcPts val="0"/>
              </a:spcBef>
              <a:spcAft>
                <a:spcPts val="0"/>
              </a:spcAft>
              <a:buClr>
                <a:schemeClr val="dk1"/>
              </a:buClr>
              <a:buSzPts val="3600"/>
              <a:buNone/>
              <a:defRPr sz="3600">
                <a:solidFill>
                  <a:schemeClr val="dk1"/>
                </a:solidFill>
              </a:defRPr>
            </a:lvl3pPr>
            <a:lvl4pPr lvl="3" rtl="0">
              <a:spcBef>
                <a:spcPts val="0"/>
              </a:spcBef>
              <a:spcAft>
                <a:spcPts val="0"/>
              </a:spcAft>
              <a:buClr>
                <a:schemeClr val="dk1"/>
              </a:buClr>
              <a:buSzPts val="3600"/>
              <a:buNone/>
              <a:defRPr sz="3600">
                <a:solidFill>
                  <a:schemeClr val="dk1"/>
                </a:solidFill>
              </a:defRPr>
            </a:lvl4pPr>
            <a:lvl5pPr lvl="4" rtl="0">
              <a:spcBef>
                <a:spcPts val="0"/>
              </a:spcBef>
              <a:spcAft>
                <a:spcPts val="0"/>
              </a:spcAft>
              <a:buClr>
                <a:schemeClr val="dk1"/>
              </a:buClr>
              <a:buSzPts val="3600"/>
              <a:buNone/>
              <a:defRPr sz="3600">
                <a:solidFill>
                  <a:schemeClr val="dk1"/>
                </a:solidFill>
              </a:defRPr>
            </a:lvl5pPr>
            <a:lvl6pPr lvl="5" rtl="0">
              <a:spcBef>
                <a:spcPts val="0"/>
              </a:spcBef>
              <a:spcAft>
                <a:spcPts val="0"/>
              </a:spcAft>
              <a:buClr>
                <a:schemeClr val="dk1"/>
              </a:buClr>
              <a:buSzPts val="3600"/>
              <a:buNone/>
              <a:defRPr sz="3600">
                <a:solidFill>
                  <a:schemeClr val="dk1"/>
                </a:solidFill>
              </a:defRPr>
            </a:lvl6pPr>
            <a:lvl7pPr lvl="6" rtl="0">
              <a:spcBef>
                <a:spcPts val="0"/>
              </a:spcBef>
              <a:spcAft>
                <a:spcPts val="0"/>
              </a:spcAft>
              <a:buClr>
                <a:schemeClr val="dk1"/>
              </a:buClr>
              <a:buSzPts val="3600"/>
              <a:buNone/>
              <a:defRPr sz="3600">
                <a:solidFill>
                  <a:schemeClr val="dk1"/>
                </a:solidFill>
              </a:defRPr>
            </a:lvl7pPr>
            <a:lvl8pPr lvl="7" rtl="0">
              <a:spcBef>
                <a:spcPts val="0"/>
              </a:spcBef>
              <a:spcAft>
                <a:spcPts val="0"/>
              </a:spcAft>
              <a:buClr>
                <a:schemeClr val="dk1"/>
              </a:buClr>
              <a:buSzPts val="3600"/>
              <a:buNone/>
              <a:defRPr sz="3600">
                <a:solidFill>
                  <a:schemeClr val="dk1"/>
                </a:solidFill>
              </a:defRPr>
            </a:lvl8pPr>
            <a:lvl9pPr lvl="8" rtl="0">
              <a:spcBef>
                <a:spcPts val="0"/>
              </a:spcBef>
              <a:spcAft>
                <a:spcPts val="0"/>
              </a:spcAft>
              <a:buClr>
                <a:schemeClr val="dk1"/>
              </a:buClr>
              <a:buSzPts val="3600"/>
              <a:buNone/>
              <a:defRPr sz="3600">
                <a:solidFill>
                  <a:schemeClr val="dk1"/>
                </a:solidFill>
              </a:defRPr>
            </a:lvl9pPr>
          </a:lstStyle>
          <a:p/>
        </p:txBody>
      </p:sp>
      <p:sp>
        <p:nvSpPr>
          <p:cNvPr id="303" name="Google Shape;303;p62"/>
          <p:cNvSpPr txBox="1"/>
          <p:nvPr>
            <p:ph idx="1" type="subTitle"/>
          </p:nvPr>
        </p:nvSpPr>
        <p:spPr>
          <a:xfrm>
            <a:off x="265500" y="2735371"/>
            <a:ext cx="4045200" cy="1345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12B5EA"/>
              </a:buClr>
              <a:buSzPts val="1200"/>
              <a:buNone/>
              <a:defRPr>
                <a:solidFill>
                  <a:srgbClr val="12B5EA"/>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04" name="Google Shape;304;p62"/>
          <p:cNvSpPr txBox="1"/>
          <p:nvPr>
            <p:ph idx="2" type="body"/>
          </p:nvPr>
        </p:nvSpPr>
        <p:spPr>
          <a:xfrm>
            <a:off x="4939500" y="724200"/>
            <a:ext cx="3837000" cy="3725400"/>
          </a:xfrm>
          <a:prstGeom prst="rect">
            <a:avLst/>
          </a:prstGeom>
        </p:spPr>
        <p:txBody>
          <a:bodyPr anchorCtr="0" anchor="ctr" bIns="91425" lIns="91425" spcFirstLastPara="1" rIns="91425" wrap="square" tIns="91425">
            <a:noAutofit/>
          </a:bodyPr>
          <a:lstStyle>
            <a:lvl1pPr indent="-317500" lvl="0" marL="457200" rtl="0">
              <a:spcBef>
                <a:spcPts val="0"/>
              </a:spcBef>
              <a:spcAft>
                <a:spcPts val="0"/>
              </a:spcAft>
              <a:buClr>
                <a:schemeClr val="lt1"/>
              </a:buClr>
              <a:buSzPts val="1400"/>
              <a:buChar char="●"/>
              <a:defRPr>
                <a:solidFill>
                  <a:schemeClr val="lt1"/>
                </a:solidFill>
              </a:defRPr>
            </a:lvl1pPr>
            <a:lvl2pPr indent="-304800" lvl="1" marL="914400" rtl="0">
              <a:spcBef>
                <a:spcPts val="1600"/>
              </a:spcBef>
              <a:spcAft>
                <a:spcPts val="0"/>
              </a:spcAft>
              <a:buClr>
                <a:schemeClr val="lt1"/>
              </a:buClr>
              <a:buSzPts val="1200"/>
              <a:buChar char="○"/>
              <a:defRPr>
                <a:solidFill>
                  <a:schemeClr val="lt1"/>
                </a:solidFill>
              </a:defRPr>
            </a:lvl2pPr>
            <a:lvl3pPr indent="-304800" lvl="2" marL="1371600" rtl="0">
              <a:spcBef>
                <a:spcPts val="1600"/>
              </a:spcBef>
              <a:spcAft>
                <a:spcPts val="0"/>
              </a:spcAft>
              <a:buClr>
                <a:schemeClr val="lt1"/>
              </a:buClr>
              <a:buSzPts val="1200"/>
              <a:buChar char="■"/>
              <a:defRPr>
                <a:solidFill>
                  <a:schemeClr val="lt1"/>
                </a:solidFill>
              </a:defRPr>
            </a:lvl3pPr>
            <a:lvl4pPr indent="-304800" lvl="3" marL="1828800" rtl="0">
              <a:spcBef>
                <a:spcPts val="1600"/>
              </a:spcBef>
              <a:spcAft>
                <a:spcPts val="0"/>
              </a:spcAft>
              <a:buClr>
                <a:schemeClr val="lt1"/>
              </a:buClr>
              <a:buSzPts val="1200"/>
              <a:buChar char="●"/>
              <a:defRPr>
                <a:solidFill>
                  <a:schemeClr val="lt1"/>
                </a:solidFill>
              </a:defRPr>
            </a:lvl4pPr>
            <a:lvl5pPr indent="-304800" lvl="4" marL="2286000" rtl="0">
              <a:spcBef>
                <a:spcPts val="1600"/>
              </a:spcBef>
              <a:spcAft>
                <a:spcPts val="0"/>
              </a:spcAft>
              <a:buClr>
                <a:schemeClr val="lt1"/>
              </a:buClr>
              <a:buSzPts val="1200"/>
              <a:buChar char="○"/>
              <a:defRPr>
                <a:solidFill>
                  <a:schemeClr val="lt1"/>
                </a:solidFill>
              </a:defRPr>
            </a:lvl5pPr>
            <a:lvl6pPr indent="-304800" lvl="5" marL="2743200" rtl="0">
              <a:spcBef>
                <a:spcPts val="1600"/>
              </a:spcBef>
              <a:spcAft>
                <a:spcPts val="0"/>
              </a:spcAft>
              <a:buClr>
                <a:schemeClr val="lt1"/>
              </a:buClr>
              <a:buSzPts val="1200"/>
              <a:buChar char="■"/>
              <a:defRPr>
                <a:solidFill>
                  <a:schemeClr val="lt1"/>
                </a:solidFill>
              </a:defRPr>
            </a:lvl6pPr>
            <a:lvl7pPr indent="-304800" lvl="6" marL="3200400" rtl="0">
              <a:spcBef>
                <a:spcPts val="1600"/>
              </a:spcBef>
              <a:spcAft>
                <a:spcPts val="0"/>
              </a:spcAft>
              <a:buClr>
                <a:schemeClr val="lt1"/>
              </a:buClr>
              <a:buSzPts val="1200"/>
              <a:buChar char="●"/>
              <a:defRPr>
                <a:solidFill>
                  <a:schemeClr val="lt1"/>
                </a:solidFill>
              </a:defRPr>
            </a:lvl7pPr>
            <a:lvl8pPr indent="-304800" lvl="7" marL="3657600" rtl="0">
              <a:spcBef>
                <a:spcPts val="1600"/>
              </a:spcBef>
              <a:spcAft>
                <a:spcPts val="0"/>
              </a:spcAft>
              <a:buClr>
                <a:schemeClr val="lt1"/>
              </a:buClr>
              <a:buSzPts val="1200"/>
              <a:buChar char="○"/>
              <a:defRPr>
                <a:solidFill>
                  <a:schemeClr val="lt1"/>
                </a:solidFill>
              </a:defRPr>
            </a:lvl8pPr>
            <a:lvl9pPr indent="-304800" lvl="8" marL="4114800" rtl="0">
              <a:spcBef>
                <a:spcPts val="1600"/>
              </a:spcBef>
              <a:spcAft>
                <a:spcPts val="1600"/>
              </a:spcAft>
              <a:buClr>
                <a:schemeClr val="lt1"/>
              </a:buClr>
              <a:buSzPts val="1200"/>
              <a:buChar char="■"/>
              <a:defRPr>
                <a:solidFill>
                  <a:schemeClr val="lt1"/>
                </a:solidFill>
              </a:defRPr>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305" name="Shape 305"/>
        <p:cNvGrpSpPr/>
        <p:nvPr/>
      </p:nvGrpSpPr>
      <p:grpSpPr>
        <a:xfrm>
          <a:off x="0" y="0"/>
          <a:ext cx="0" cy="0"/>
          <a:chOff x="0" y="0"/>
          <a:chExt cx="0" cy="0"/>
        </a:xfrm>
      </p:grpSpPr>
      <p:sp>
        <p:nvSpPr>
          <p:cNvPr id="306" name="Google Shape;306;p63"/>
          <p:cNvSpPr txBox="1"/>
          <p:nvPr>
            <p:ph idx="1" type="body"/>
          </p:nvPr>
        </p:nvSpPr>
        <p:spPr>
          <a:xfrm>
            <a:off x="328017" y="4226025"/>
            <a:ext cx="8388600" cy="3936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Clr>
                <a:srgbClr val="12B5EA"/>
              </a:buClr>
              <a:buSzPts val="1400"/>
              <a:buNone/>
              <a:defRPr>
                <a:solidFill>
                  <a:srgbClr val="12B5EA"/>
                </a:solidFill>
              </a:defRPr>
            </a:lvl1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37" name="Shape 37"/>
        <p:cNvGrpSpPr/>
        <p:nvPr/>
      </p:nvGrpSpPr>
      <p:grpSpPr>
        <a:xfrm>
          <a:off x="0" y="0"/>
          <a:ext cx="0" cy="0"/>
          <a:chOff x="0" y="0"/>
          <a:chExt cx="0" cy="0"/>
        </a:xfrm>
      </p:grpSpPr>
      <p:sp>
        <p:nvSpPr>
          <p:cNvPr id="38" name="Google Shape;38;p7"/>
          <p:cNvSpPr txBox="1"/>
          <p:nvPr>
            <p:ph type="title"/>
          </p:nvPr>
        </p:nvSpPr>
        <p:spPr>
          <a:xfrm>
            <a:off x="379875" y="271150"/>
            <a:ext cx="8342100" cy="635400"/>
          </a:xfrm>
          <a:prstGeom prst="rect">
            <a:avLst/>
          </a:prstGeom>
        </p:spPr>
        <p:txBody>
          <a:bodyPr anchorCtr="0" anchor="t" bIns="91425" lIns="91425" spcFirstLastPara="1" rIns="91425" wrap="square" tIns="91425">
            <a:noAutofit/>
          </a:bodyPr>
          <a:lstStyle>
            <a:lvl1pPr lvl="0">
              <a:spcBef>
                <a:spcPts val="0"/>
              </a:spcBef>
              <a:spcAft>
                <a:spcPts val="0"/>
              </a:spcAft>
              <a:buClr>
                <a:srgbClr val="FFFFFF"/>
              </a:buClr>
              <a:buSzPts val="3200"/>
              <a:buNone/>
              <a:defRPr>
                <a:solidFill>
                  <a:srgbClr val="FFFFFF"/>
                </a:solidFill>
              </a:defRPr>
            </a:lvl1pPr>
            <a:lvl2pPr lvl="1">
              <a:spcBef>
                <a:spcPts val="0"/>
              </a:spcBef>
              <a:spcAft>
                <a:spcPts val="0"/>
              </a:spcAft>
              <a:buClr>
                <a:srgbClr val="FFFFFF"/>
              </a:buClr>
              <a:buSzPts val="3000"/>
              <a:buNone/>
              <a:defRPr>
                <a:solidFill>
                  <a:srgbClr val="FFFFFF"/>
                </a:solidFill>
              </a:defRPr>
            </a:lvl2pPr>
            <a:lvl3pPr lvl="2">
              <a:spcBef>
                <a:spcPts val="0"/>
              </a:spcBef>
              <a:spcAft>
                <a:spcPts val="0"/>
              </a:spcAft>
              <a:buClr>
                <a:srgbClr val="FFFFFF"/>
              </a:buClr>
              <a:buSzPts val="3000"/>
              <a:buNone/>
              <a:defRPr>
                <a:solidFill>
                  <a:srgbClr val="FFFFFF"/>
                </a:solidFill>
              </a:defRPr>
            </a:lvl3pPr>
            <a:lvl4pPr lvl="3">
              <a:spcBef>
                <a:spcPts val="0"/>
              </a:spcBef>
              <a:spcAft>
                <a:spcPts val="0"/>
              </a:spcAft>
              <a:buClr>
                <a:srgbClr val="FFFFFF"/>
              </a:buClr>
              <a:buSzPts val="3000"/>
              <a:buNone/>
              <a:defRPr>
                <a:solidFill>
                  <a:srgbClr val="FFFFFF"/>
                </a:solidFill>
              </a:defRPr>
            </a:lvl4pPr>
            <a:lvl5pPr lvl="4">
              <a:spcBef>
                <a:spcPts val="0"/>
              </a:spcBef>
              <a:spcAft>
                <a:spcPts val="0"/>
              </a:spcAft>
              <a:buClr>
                <a:srgbClr val="FFFFFF"/>
              </a:buClr>
              <a:buSzPts val="3000"/>
              <a:buNone/>
              <a:defRPr>
                <a:solidFill>
                  <a:srgbClr val="FFFFFF"/>
                </a:solidFill>
              </a:defRPr>
            </a:lvl5pPr>
            <a:lvl6pPr lvl="5">
              <a:spcBef>
                <a:spcPts val="0"/>
              </a:spcBef>
              <a:spcAft>
                <a:spcPts val="0"/>
              </a:spcAft>
              <a:buClr>
                <a:srgbClr val="FFFFFF"/>
              </a:buClr>
              <a:buSzPts val="3000"/>
              <a:buNone/>
              <a:defRPr>
                <a:solidFill>
                  <a:srgbClr val="FFFFFF"/>
                </a:solidFill>
              </a:defRPr>
            </a:lvl6pPr>
            <a:lvl7pPr lvl="6">
              <a:spcBef>
                <a:spcPts val="0"/>
              </a:spcBef>
              <a:spcAft>
                <a:spcPts val="0"/>
              </a:spcAft>
              <a:buClr>
                <a:srgbClr val="FFFFFF"/>
              </a:buClr>
              <a:buSzPts val="3000"/>
              <a:buNone/>
              <a:defRPr>
                <a:solidFill>
                  <a:srgbClr val="FFFFFF"/>
                </a:solidFill>
              </a:defRPr>
            </a:lvl7pPr>
            <a:lvl8pPr lvl="7">
              <a:spcBef>
                <a:spcPts val="0"/>
              </a:spcBef>
              <a:spcAft>
                <a:spcPts val="0"/>
              </a:spcAft>
              <a:buClr>
                <a:srgbClr val="FFFFFF"/>
              </a:buClr>
              <a:buSzPts val="3000"/>
              <a:buNone/>
              <a:defRPr>
                <a:solidFill>
                  <a:srgbClr val="FFFFFF"/>
                </a:solidFill>
              </a:defRPr>
            </a:lvl8pPr>
            <a:lvl9pPr lvl="8">
              <a:spcBef>
                <a:spcPts val="0"/>
              </a:spcBef>
              <a:spcAft>
                <a:spcPts val="0"/>
              </a:spcAft>
              <a:buClr>
                <a:srgbClr val="FFFFFF"/>
              </a:buClr>
              <a:buSzPts val="3000"/>
              <a:buNone/>
              <a:defRPr>
                <a:solidFill>
                  <a:srgbClr val="FFFFFF"/>
                </a:solidFill>
              </a:defRPr>
            </a:lvl9pPr>
          </a:lstStyle>
          <a:p/>
        </p:txBody>
      </p:sp>
      <p:sp>
        <p:nvSpPr>
          <p:cNvPr id="39" name="Google Shape;39;p7"/>
          <p:cNvSpPr txBox="1"/>
          <p:nvPr>
            <p:ph idx="1" type="subTitle"/>
          </p:nvPr>
        </p:nvSpPr>
        <p:spPr>
          <a:xfrm>
            <a:off x="379875" y="793325"/>
            <a:ext cx="6464400" cy="39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FFFFFF"/>
              </a:buClr>
              <a:buSzPts val="1200"/>
              <a:buFont typeface="Raleway"/>
              <a:buNone/>
              <a:defRPr sz="1200">
                <a:solidFill>
                  <a:srgbClr val="FFFFFF"/>
                </a:solidFill>
                <a:latin typeface="Raleway"/>
                <a:ea typeface="Raleway"/>
                <a:cs typeface="Raleway"/>
                <a:sym typeface="Raleway"/>
              </a:defRPr>
            </a:lvl1pPr>
            <a:lvl2pPr lvl="1" rtl="0">
              <a:lnSpc>
                <a:spcPct val="100000"/>
              </a:lnSpc>
              <a:spcBef>
                <a:spcPts val="0"/>
              </a:spcBef>
              <a:spcAft>
                <a:spcPts val="0"/>
              </a:spcAft>
              <a:buClr>
                <a:srgbClr val="FFFFFF"/>
              </a:buClr>
              <a:buSzPts val="1800"/>
              <a:buNone/>
              <a:defRPr sz="1800">
                <a:solidFill>
                  <a:srgbClr val="FFFFFF"/>
                </a:solidFill>
              </a:defRPr>
            </a:lvl2pPr>
            <a:lvl3pPr lvl="2" rtl="0">
              <a:lnSpc>
                <a:spcPct val="100000"/>
              </a:lnSpc>
              <a:spcBef>
                <a:spcPts val="0"/>
              </a:spcBef>
              <a:spcAft>
                <a:spcPts val="0"/>
              </a:spcAft>
              <a:buClr>
                <a:srgbClr val="FFFFFF"/>
              </a:buClr>
              <a:buSzPts val="1800"/>
              <a:buNone/>
              <a:defRPr sz="1800">
                <a:solidFill>
                  <a:srgbClr val="FFFFFF"/>
                </a:solidFill>
              </a:defRPr>
            </a:lvl3pPr>
            <a:lvl4pPr lvl="3" rtl="0">
              <a:lnSpc>
                <a:spcPct val="100000"/>
              </a:lnSpc>
              <a:spcBef>
                <a:spcPts val="0"/>
              </a:spcBef>
              <a:spcAft>
                <a:spcPts val="0"/>
              </a:spcAft>
              <a:buClr>
                <a:srgbClr val="FFFFFF"/>
              </a:buClr>
              <a:buSzPts val="1800"/>
              <a:buNone/>
              <a:defRPr sz="1800">
                <a:solidFill>
                  <a:srgbClr val="FFFFFF"/>
                </a:solidFill>
              </a:defRPr>
            </a:lvl4pPr>
            <a:lvl5pPr lvl="4" rtl="0">
              <a:lnSpc>
                <a:spcPct val="100000"/>
              </a:lnSpc>
              <a:spcBef>
                <a:spcPts val="0"/>
              </a:spcBef>
              <a:spcAft>
                <a:spcPts val="0"/>
              </a:spcAft>
              <a:buClr>
                <a:srgbClr val="FFFFFF"/>
              </a:buClr>
              <a:buSzPts val="1800"/>
              <a:buNone/>
              <a:defRPr sz="1800">
                <a:solidFill>
                  <a:srgbClr val="FFFFFF"/>
                </a:solidFill>
              </a:defRPr>
            </a:lvl5pPr>
            <a:lvl6pPr lvl="5" rtl="0">
              <a:lnSpc>
                <a:spcPct val="100000"/>
              </a:lnSpc>
              <a:spcBef>
                <a:spcPts val="0"/>
              </a:spcBef>
              <a:spcAft>
                <a:spcPts val="0"/>
              </a:spcAft>
              <a:buClr>
                <a:srgbClr val="FFFFFF"/>
              </a:buClr>
              <a:buSzPts val="1800"/>
              <a:buNone/>
              <a:defRPr sz="1800">
                <a:solidFill>
                  <a:srgbClr val="FFFFFF"/>
                </a:solidFill>
              </a:defRPr>
            </a:lvl6pPr>
            <a:lvl7pPr lvl="6" rtl="0">
              <a:lnSpc>
                <a:spcPct val="100000"/>
              </a:lnSpc>
              <a:spcBef>
                <a:spcPts val="0"/>
              </a:spcBef>
              <a:spcAft>
                <a:spcPts val="0"/>
              </a:spcAft>
              <a:buClr>
                <a:srgbClr val="FFFFFF"/>
              </a:buClr>
              <a:buSzPts val="1800"/>
              <a:buNone/>
              <a:defRPr sz="1800">
                <a:solidFill>
                  <a:srgbClr val="FFFFFF"/>
                </a:solidFill>
              </a:defRPr>
            </a:lvl7pPr>
            <a:lvl8pPr lvl="7" rtl="0">
              <a:lnSpc>
                <a:spcPct val="100000"/>
              </a:lnSpc>
              <a:spcBef>
                <a:spcPts val="0"/>
              </a:spcBef>
              <a:spcAft>
                <a:spcPts val="0"/>
              </a:spcAft>
              <a:buClr>
                <a:srgbClr val="FFFFFF"/>
              </a:buClr>
              <a:buSzPts val="1800"/>
              <a:buNone/>
              <a:defRPr sz="1800">
                <a:solidFill>
                  <a:srgbClr val="FFFFFF"/>
                </a:solidFill>
              </a:defRPr>
            </a:lvl8pPr>
            <a:lvl9pPr lvl="8" rtl="0">
              <a:lnSpc>
                <a:spcPct val="100000"/>
              </a:lnSpc>
              <a:spcBef>
                <a:spcPts val="0"/>
              </a:spcBef>
              <a:spcAft>
                <a:spcPts val="0"/>
              </a:spcAft>
              <a:buClr>
                <a:srgbClr val="FFFFFF"/>
              </a:buClr>
              <a:buSzPts val="1800"/>
              <a:buNone/>
              <a:defRPr sz="1800">
                <a:solidFill>
                  <a:srgbClr val="FFFFFF"/>
                </a:solidFill>
              </a:defRPr>
            </a:lvl9pPr>
          </a:lstStyle>
          <a:p/>
        </p:txBody>
      </p:sp>
      <p:sp>
        <p:nvSpPr>
          <p:cNvPr id="40" name="Google Shape;40;p7"/>
          <p:cNvSpPr txBox="1"/>
          <p:nvPr>
            <p:ph idx="2" type="body"/>
          </p:nvPr>
        </p:nvSpPr>
        <p:spPr>
          <a:xfrm>
            <a:off x="379875" y="1452450"/>
            <a:ext cx="8342100" cy="30405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rgbClr val="FFFFFF"/>
              </a:buClr>
              <a:buSzPts val="1400"/>
              <a:buChar char="●"/>
              <a:defRPr sz="1400">
                <a:solidFill>
                  <a:srgbClr val="FFFFFF"/>
                </a:solidFill>
              </a:defRPr>
            </a:lvl1pPr>
            <a:lvl2pPr indent="-304800" lvl="1" marL="914400" rtl="0">
              <a:spcBef>
                <a:spcPts val="1600"/>
              </a:spcBef>
              <a:spcAft>
                <a:spcPts val="0"/>
              </a:spcAft>
              <a:buClr>
                <a:srgbClr val="FFFFFF"/>
              </a:buClr>
              <a:buSzPts val="1200"/>
              <a:buChar char="○"/>
              <a:defRPr sz="1200">
                <a:solidFill>
                  <a:srgbClr val="FFFFFF"/>
                </a:solidFill>
              </a:defRPr>
            </a:lvl2pPr>
            <a:lvl3pPr indent="-304800" lvl="2" marL="1371600" rtl="0">
              <a:spcBef>
                <a:spcPts val="1600"/>
              </a:spcBef>
              <a:spcAft>
                <a:spcPts val="0"/>
              </a:spcAft>
              <a:buClr>
                <a:srgbClr val="FFFFFF"/>
              </a:buClr>
              <a:buSzPts val="1200"/>
              <a:buChar char="■"/>
              <a:defRPr sz="1200">
                <a:solidFill>
                  <a:srgbClr val="FFFFFF"/>
                </a:solidFill>
              </a:defRPr>
            </a:lvl3pPr>
            <a:lvl4pPr indent="-304800" lvl="3" marL="1828800" rtl="0">
              <a:spcBef>
                <a:spcPts val="1600"/>
              </a:spcBef>
              <a:spcAft>
                <a:spcPts val="0"/>
              </a:spcAft>
              <a:buClr>
                <a:srgbClr val="FFFFFF"/>
              </a:buClr>
              <a:buSzPts val="1200"/>
              <a:buChar char="●"/>
              <a:defRPr sz="1200">
                <a:solidFill>
                  <a:srgbClr val="FFFFFF"/>
                </a:solidFill>
              </a:defRPr>
            </a:lvl4pPr>
            <a:lvl5pPr indent="-304800" lvl="4" marL="2286000" rtl="0">
              <a:spcBef>
                <a:spcPts val="1600"/>
              </a:spcBef>
              <a:spcAft>
                <a:spcPts val="0"/>
              </a:spcAft>
              <a:buClr>
                <a:srgbClr val="FFFFFF"/>
              </a:buClr>
              <a:buSzPts val="1200"/>
              <a:buChar char="○"/>
              <a:defRPr sz="1200">
                <a:solidFill>
                  <a:srgbClr val="FFFFFF"/>
                </a:solidFill>
              </a:defRPr>
            </a:lvl5pPr>
            <a:lvl6pPr indent="-304800" lvl="5" marL="2743200" rtl="0">
              <a:spcBef>
                <a:spcPts val="1600"/>
              </a:spcBef>
              <a:spcAft>
                <a:spcPts val="0"/>
              </a:spcAft>
              <a:buClr>
                <a:srgbClr val="FFFFFF"/>
              </a:buClr>
              <a:buSzPts val="1200"/>
              <a:buChar char="■"/>
              <a:defRPr sz="1200">
                <a:solidFill>
                  <a:srgbClr val="FFFFFF"/>
                </a:solidFill>
              </a:defRPr>
            </a:lvl6pPr>
            <a:lvl7pPr indent="-304800" lvl="6" marL="3200400" rtl="0">
              <a:spcBef>
                <a:spcPts val="1600"/>
              </a:spcBef>
              <a:spcAft>
                <a:spcPts val="0"/>
              </a:spcAft>
              <a:buClr>
                <a:srgbClr val="FFFFFF"/>
              </a:buClr>
              <a:buSzPts val="1200"/>
              <a:buChar char="●"/>
              <a:defRPr sz="1200">
                <a:solidFill>
                  <a:srgbClr val="FFFFFF"/>
                </a:solidFill>
              </a:defRPr>
            </a:lvl7pPr>
            <a:lvl8pPr indent="-304800" lvl="7" marL="3657600" rtl="0">
              <a:spcBef>
                <a:spcPts val="1600"/>
              </a:spcBef>
              <a:spcAft>
                <a:spcPts val="0"/>
              </a:spcAft>
              <a:buClr>
                <a:srgbClr val="FFFFFF"/>
              </a:buClr>
              <a:buSzPts val="1200"/>
              <a:buChar char="○"/>
              <a:defRPr sz="1200">
                <a:solidFill>
                  <a:srgbClr val="FFFFFF"/>
                </a:solidFill>
              </a:defRPr>
            </a:lvl8pPr>
            <a:lvl9pPr indent="-304800" lvl="8" marL="4114800" rtl="0">
              <a:spcBef>
                <a:spcPts val="1600"/>
              </a:spcBef>
              <a:spcAft>
                <a:spcPts val="1600"/>
              </a:spcAft>
              <a:buClr>
                <a:srgbClr val="FFFFFF"/>
              </a:buClr>
              <a:buSzPts val="1200"/>
              <a:buChar char="■"/>
              <a:defRPr sz="1200">
                <a:solidFill>
                  <a:srgbClr val="FFFFFF"/>
                </a:solidFill>
              </a:defRPr>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307" name="Shape 307"/>
        <p:cNvGrpSpPr/>
        <p:nvPr/>
      </p:nvGrpSpPr>
      <p:grpSpPr>
        <a:xfrm>
          <a:off x="0" y="0"/>
          <a:ext cx="0" cy="0"/>
          <a:chOff x="0" y="0"/>
          <a:chExt cx="0" cy="0"/>
        </a:xfrm>
      </p:grpSpPr>
      <p:sp>
        <p:nvSpPr>
          <p:cNvPr id="308" name="Google Shape;308;p64"/>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9600"/>
              <a:buFont typeface="Lato"/>
              <a:buNone/>
              <a:defRPr sz="9600">
                <a:latin typeface="Lato"/>
                <a:ea typeface="Lato"/>
                <a:cs typeface="Lato"/>
                <a:sym typeface="Lato"/>
              </a:defRPr>
            </a:lvl1pPr>
            <a:lvl2pPr lvl="1"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309" name="Google Shape;309;p64"/>
          <p:cNvSpPr txBox="1"/>
          <p:nvPr>
            <p:ph idx="1" type="body"/>
          </p:nvPr>
        </p:nvSpPr>
        <p:spPr>
          <a:xfrm>
            <a:off x="853950" y="2919450"/>
            <a:ext cx="7436100" cy="1071600"/>
          </a:xfrm>
          <a:prstGeom prst="rect">
            <a:avLst/>
          </a:prstGeom>
        </p:spPr>
        <p:txBody>
          <a:bodyPr anchorCtr="0" anchor="t" bIns="91425" lIns="91425" spcFirstLastPara="1" rIns="91425" wrap="square" tIns="91425">
            <a:noAutofit/>
          </a:bodyPr>
          <a:lstStyle>
            <a:lvl1pPr indent="-317500" lvl="0" marL="457200" rtl="0" algn="ctr">
              <a:spcBef>
                <a:spcPts val="0"/>
              </a:spcBef>
              <a:spcAft>
                <a:spcPts val="0"/>
              </a:spcAft>
              <a:buClr>
                <a:srgbClr val="12B5EA"/>
              </a:buClr>
              <a:buSzPts val="1400"/>
              <a:buChar char="●"/>
              <a:defRPr>
                <a:solidFill>
                  <a:srgbClr val="12B5EA"/>
                </a:solidFill>
              </a:defRPr>
            </a:lvl1pPr>
            <a:lvl2pPr indent="-304800" lvl="1" marL="914400" rtl="0" algn="ctr">
              <a:spcBef>
                <a:spcPts val="1600"/>
              </a:spcBef>
              <a:spcAft>
                <a:spcPts val="0"/>
              </a:spcAft>
              <a:buClr>
                <a:srgbClr val="12B5EA"/>
              </a:buClr>
              <a:buSzPts val="1200"/>
              <a:buChar char="○"/>
              <a:defRPr>
                <a:solidFill>
                  <a:srgbClr val="12B5EA"/>
                </a:solidFill>
              </a:defRPr>
            </a:lvl2pPr>
            <a:lvl3pPr indent="-304800" lvl="2" marL="1371600" rtl="0" algn="ctr">
              <a:spcBef>
                <a:spcPts val="1600"/>
              </a:spcBef>
              <a:spcAft>
                <a:spcPts val="0"/>
              </a:spcAft>
              <a:buClr>
                <a:srgbClr val="12B5EA"/>
              </a:buClr>
              <a:buSzPts val="1200"/>
              <a:buChar char="■"/>
              <a:defRPr>
                <a:solidFill>
                  <a:srgbClr val="12B5EA"/>
                </a:solidFill>
              </a:defRPr>
            </a:lvl3pPr>
            <a:lvl4pPr indent="-304800" lvl="3" marL="1828800" rtl="0" algn="ctr">
              <a:spcBef>
                <a:spcPts val="1600"/>
              </a:spcBef>
              <a:spcAft>
                <a:spcPts val="0"/>
              </a:spcAft>
              <a:buClr>
                <a:srgbClr val="12B5EA"/>
              </a:buClr>
              <a:buSzPts val="1200"/>
              <a:buChar char="●"/>
              <a:defRPr>
                <a:solidFill>
                  <a:srgbClr val="12B5EA"/>
                </a:solidFill>
              </a:defRPr>
            </a:lvl4pPr>
            <a:lvl5pPr indent="-304800" lvl="4" marL="2286000" rtl="0" algn="ctr">
              <a:spcBef>
                <a:spcPts val="1600"/>
              </a:spcBef>
              <a:spcAft>
                <a:spcPts val="0"/>
              </a:spcAft>
              <a:buClr>
                <a:srgbClr val="12B5EA"/>
              </a:buClr>
              <a:buSzPts val="1200"/>
              <a:buChar char="○"/>
              <a:defRPr>
                <a:solidFill>
                  <a:srgbClr val="12B5EA"/>
                </a:solidFill>
              </a:defRPr>
            </a:lvl5pPr>
            <a:lvl6pPr indent="-304800" lvl="5" marL="2743200" rtl="0" algn="ctr">
              <a:spcBef>
                <a:spcPts val="1600"/>
              </a:spcBef>
              <a:spcAft>
                <a:spcPts val="0"/>
              </a:spcAft>
              <a:buClr>
                <a:srgbClr val="12B5EA"/>
              </a:buClr>
              <a:buSzPts val="1200"/>
              <a:buChar char="■"/>
              <a:defRPr>
                <a:solidFill>
                  <a:srgbClr val="12B5EA"/>
                </a:solidFill>
              </a:defRPr>
            </a:lvl6pPr>
            <a:lvl7pPr indent="-304800" lvl="6" marL="3200400" rtl="0" algn="ctr">
              <a:spcBef>
                <a:spcPts val="1600"/>
              </a:spcBef>
              <a:spcAft>
                <a:spcPts val="0"/>
              </a:spcAft>
              <a:buClr>
                <a:srgbClr val="12B5EA"/>
              </a:buClr>
              <a:buSzPts val="1200"/>
              <a:buChar char="●"/>
              <a:defRPr>
                <a:solidFill>
                  <a:srgbClr val="12B5EA"/>
                </a:solidFill>
              </a:defRPr>
            </a:lvl7pPr>
            <a:lvl8pPr indent="-304800" lvl="7" marL="3657600" rtl="0" algn="ctr">
              <a:spcBef>
                <a:spcPts val="1600"/>
              </a:spcBef>
              <a:spcAft>
                <a:spcPts val="0"/>
              </a:spcAft>
              <a:buClr>
                <a:srgbClr val="12B5EA"/>
              </a:buClr>
              <a:buSzPts val="1200"/>
              <a:buChar char="○"/>
              <a:defRPr>
                <a:solidFill>
                  <a:srgbClr val="12B5EA"/>
                </a:solidFill>
              </a:defRPr>
            </a:lvl8pPr>
            <a:lvl9pPr indent="-304800" lvl="8" marL="4114800" rtl="0" algn="ctr">
              <a:spcBef>
                <a:spcPts val="1600"/>
              </a:spcBef>
              <a:spcAft>
                <a:spcPts val="1600"/>
              </a:spcAft>
              <a:buClr>
                <a:srgbClr val="12B5EA"/>
              </a:buClr>
              <a:buSzPts val="1200"/>
              <a:buChar char="■"/>
              <a:defRPr>
                <a:solidFill>
                  <a:srgbClr val="12B5EA"/>
                </a:solidFill>
              </a:defRPr>
            </a:lvl9pPr>
          </a:lstStyle>
          <a:p/>
        </p:txBody>
      </p:sp>
      <p:pic>
        <p:nvPicPr>
          <p:cNvPr id="310" name="Google Shape;310;p64"/>
          <p:cNvPicPr preferRelativeResize="0"/>
          <p:nvPr/>
        </p:nvPicPr>
        <p:blipFill>
          <a:blip r:embed="rId2">
            <a:alphaModFix/>
          </a:blip>
          <a:stretch>
            <a:fillRect/>
          </a:stretch>
        </p:blipFill>
        <p:spPr>
          <a:xfrm>
            <a:off x="8432399" y="4439949"/>
            <a:ext cx="635400" cy="635400"/>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311" name="Shape 311"/>
        <p:cNvGrpSpPr/>
        <p:nvPr/>
      </p:nvGrpSpPr>
      <p:grpSpPr>
        <a:xfrm>
          <a:off x="0" y="0"/>
          <a:ext cx="0" cy="0"/>
          <a:chOff x="0" y="0"/>
          <a:chExt cx="0" cy="0"/>
        </a:xfrm>
      </p:grpSpPr>
      <p:pic>
        <p:nvPicPr>
          <p:cNvPr id="312" name="Google Shape;312;p65"/>
          <p:cNvPicPr preferRelativeResize="0"/>
          <p:nvPr/>
        </p:nvPicPr>
        <p:blipFill>
          <a:blip r:embed="rId2">
            <a:alphaModFix/>
          </a:blip>
          <a:stretch>
            <a:fillRect/>
          </a:stretch>
        </p:blipFill>
        <p:spPr>
          <a:xfrm>
            <a:off x="8432399" y="4439949"/>
            <a:ext cx="635400" cy="635400"/>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 orange">
  <p:cSld name="TITLE_1_1_1">
    <p:bg>
      <p:bgPr>
        <a:solidFill>
          <a:srgbClr val="FF6F0C"/>
        </a:solidFill>
      </p:bgPr>
    </p:bg>
    <p:spTree>
      <p:nvGrpSpPr>
        <p:cNvPr id="313" name="Shape 313"/>
        <p:cNvGrpSpPr/>
        <p:nvPr/>
      </p:nvGrpSpPr>
      <p:grpSpPr>
        <a:xfrm>
          <a:off x="0" y="0"/>
          <a:ext cx="0" cy="0"/>
          <a:chOff x="0" y="0"/>
          <a:chExt cx="0" cy="0"/>
        </a:xfrm>
      </p:grpSpPr>
      <p:sp>
        <p:nvSpPr>
          <p:cNvPr id="314" name="Google Shape;314;p66"/>
          <p:cNvSpPr txBox="1"/>
          <p:nvPr>
            <p:ph idx="1" type="subTitle"/>
          </p:nvPr>
        </p:nvSpPr>
        <p:spPr>
          <a:xfrm>
            <a:off x="399300" y="2698450"/>
            <a:ext cx="8215500" cy="39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1400"/>
              <a:buNone/>
              <a:defRPr sz="1400">
                <a:solidFill>
                  <a:schemeClr val="lt1"/>
                </a:solidFill>
              </a:defRPr>
            </a:lvl1pPr>
            <a:lvl2pPr lvl="1" rtl="0">
              <a:lnSpc>
                <a:spcPct val="100000"/>
              </a:lnSpc>
              <a:spcBef>
                <a:spcPts val="0"/>
              </a:spcBef>
              <a:spcAft>
                <a:spcPts val="0"/>
              </a:spcAft>
              <a:buClr>
                <a:srgbClr val="12B5EA"/>
              </a:buClr>
              <a:buSzPts val="1400"/>
              <a:buNone/>
              <a:defRPr sz="1400">
                <a:solidFill>
                  <a:srgbClr val="12B5EA"/>
                </a:solidFill>
              </a:defRPr>
            </a:lvl2pPr>
            <a:lvl3pPr lvl="2" rtl="0">
              <a:lnSpc>
                <a:spcPct val="100000"/>
              </a:lnSpc>
              <a:spcBef>
                <a:spcPts val="0"/>
              </a:spcBef>
              <a:spcAft>
                <a:spcPts val="0"/>
              </a:spcAft>
              <a:buClr>
                <a:srgbClr val="12B5EA"/>
              </a:buClr>
              <a:buSzPts val="1400"/>
              <a:buNone/>
              <a:defRPr sz="1400">
                <a:solidFill>
                  <a:srgbClr val="12B5EA"/>
                </a:solidFill>
              </a:defRPr>
            </a:lvl3pPr>
            <a:lvl4pPr lvl="3" rtl="0">
              <a:lnSpc>
                <a:spcPct val="100000"/>
              </a:lnSpc>
              <a:spcBef>
                <a:spcPts val="0"/>
              </a:spcBef>
              <a:spcAft>
                <a:spcPts val="0"/>
              </a:spcAft>
              <a:buClr>
                <a:srgbClr val="12B5EA"/>
              </a:buClr>
              <a:buSzPts val="1400"/>
              <a:buNone/>
              <a:defRPr sz="1400">
                <a:solidFill>
                  <a:srgbClr val="12B5EA"/>
                </a:solidFill>
              </a:defRPr>
            </a:lvl4pPr>
            <a:lvl5pPr lvl="4" rtl="0">
              <a:lnSpc>
                <a:spcPct val="100000"/>
              </a:lnSpc>
              <a:spcBef>
                <a:spcPts val="0"/>
              </a:spcBef>
              <a:spcAft>
                <a:spcPts val="0"/>
              </a:spcAft>
              <a:buClr>
                <a:srgbClr val="12B5EA"/>
              </a:buClr>
              <a:buSzPts val="1400"/>
              <a:buNone/>
              <a:defRPr sz="1400">
                <a:solidFill>
                  <a:srgbClr val="12B5EA"/>
                </a:solidFill>
              </a:defRPr>
            </a:lvl5pPr>
            <a:lvl6pPr lvl="5" rtl="0">
              <a:lnSpc>
                <a:spcPct val="100000"/>
              </a:lnSpc>
              <a:spcBef>
                <a:spcPts val="0"/>
              </a:spcBef>
              <a:spcAft>
                <a:spcPts val="0"/>
              </a:spcAft>
              <a:buClr>
                <a:srgbClr val="12B5EA"/>
              </a:buClr>
              <a:buSzPts val="1400"/>
              <a:buNone/>
              <a:defRPr sz="1400">
                <a:solidFill>
                  <a:srgbClr val="12B5EA"/>
                </a:solidFill>
              </a:defRPr>
            </a:lvl6pPr>
            <a:lvl7pPr lvl="6" rtl="0">
              <a:lnSpc>
                <a:spcPct val="100000"/>
              </a:lnSpc>
              <a:spcBef>
                <a:spcPts val="0"/>
              </a:spcBef>
              <a:spcAft>
                <a:spcPts val="0"/>
              </a:spcAft>
              <a:buClr>
                <a:srgbClr val="12B5EA"/>
              </a:buClr>
              <a:buSzPts val="1400"/>
              <a:buNone/>
              <a:defRPr sz="1400">
                <a:solidFill>
                  <a:srgbClr val="12B5EA"/>
                </a:solidFill>
              </a:defRPr>
            </a:lvl7pPr>
            <a:lvl8pPr lvl="7" rtl="0">
              <a:lnSpc>
                <a:spcPct val="100000"/>
              </a:lnSpc>
              <a:spcBef>
                <a:spcPts val="0"/>
              </a:spcBef>
              <a:spcAft>
                <a:spcPts val="0"/>
              </a:spcAft>
              <a:buClr>
                <a:srgbClr val="12B5EA"/>
              </a:buClr>
              <a:buSzPts val="1400"/>
              <a:buNone/>
              <a:defRPr sz="1400">
                <a:solidFill>
                  <a:srgbClr val="12B5EA"/>
                </a:solidFill>
              </a:defRPr>
            </a:lvl8pPr>
            <a:lvl9pPr lvl="8" rtl="0">
              <a:lnSpc>
                <a:spcPct val="100000"/>
              </a:lnSpc>
              <a:spcBef>
                <a:spcPts val="0"/>
              </a:spcBef>
              <a:spcAft>
                <a:spcPts val="0"/>
              </a:spcAft>
              <a:buClr>
                <a:srgbClr val="12B5EA"/>
              </a:buClr>
              <a:buSzPts val="1400"/>
              <a:buNone/>
              <a:defRPr sz="1400">
                <a:solidFill>
                  <a:srgbClr val="12B5EA"/>
                </a:solidFill>
              </a:defRPr>
            </a:lvl9pPr>
          </a:lstStyle>
          <a:p/>
        </p:txBody>
      </p:sp>
      <p:cxnSp>
        <p:nvCxnSpPr>
          <p:cNvPr id="315" name="Google Shape;315;p66"/>
          <p:cNvCxnSpPr/>
          <p:nvPr/>
        </p:nvCxnSpPr>
        <p:spPr>
          <a:xfrm>
            <a:off x="-6000" y="4632625"/>
            <a:ext cx="9156000" cy="13200"/>
          </a:xfrm>
          <a:prstGeom prst="straightConnector1">
            <a:avLst/>
          </a:prstGeom>
          <a:noFill/>
          <a:ln cap="flat" cmpd="sng" w="19050">
            <a:solidFill>
              <a:schemeClr val="lt1"/>
            </a:solidFill>
            <a:prstDash val="solid"/>
            <a:round/>
            <a:headEnd len="med" w="med" type="none"/>
            <a:tailEnd len="med" w="med" type="none"/>
          </a:ln>
        </p:spPr>
      </p:cxnSp>
      <p:sp>
        <p:nvSpPr>
          <p:cNvPr id="316" name="Google Shape;316;p66"/>
          <p:cNvSpPr txBox="1"/>
          <p:nvPr>
            <p:ph type="title"/>
          </p:nvPr>
        </p:nvSpPr>
        <p:spPr>
          <a:xfrm>
            <a:off x="371475" y="2206550"/>
            <a:ext cx="8296800" cy="5682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cxnSp>
        <p:nvCxnSpPr>
          <p:cNvPr id="317" name="Google Shape;317;p66"/>
          <p:cNvCxnSpPr/>
          <p:nvPr/>
        </p:nvCxnSpPr>
        <p:spPr>
          <a:xfrm>
            <a:off x="-6000" y="4632625"/>
            <a:ext cx="9156000" cy="13200"/>
          </a:xfrm>
          <a:prstGeom prst="straightConnector1">
            <a:avLst/>
          </a:prstGeom>
          <a:noFill/>
          <a:ln cap="flat" cmpd="sng" w="19050">
            <a:solidFill>
              <a:schemeClr val="lt1"/>
            </a:solidFill>
            <a:prstDash val="solid"/>
            <a:round/>
            <a:headEnd len="med" w="med" type="none"/>
            <a:tailEnd len="med" w="med" type="none"/>
          </a:ln>
        </p:spPr>
      </p:cxnSp>
      <p:pic>
        <p:nvPicPr>
          <p:cNvPr id="318" name="Google Shape;318;p66"/>
          <p:cNvPicPr preferRelativeResize="0"/>
          <p:nvPr/>
        </p:nvPicPr>
        <p:blipFill>
          <a:blip r:embed="rId2">
            <a:alphaModFix/>
          </a:blip>
          <a:stretch>
            <a:fillRect/>
          </a:stretch>
        </p:blipFill>
        <p:spPr>
          <a:xfrm>
            <a:off x="371473" y="4691725"/>
            <a:ext cx="385200" cy="393601"/>
          </a:xfrm>
          <a:prstGeom prst="rect">
            <a:avLst/>
          </a:prstGeom>
          <a:noFill/>
          <a:ln>
            <a:noFill/>
          </a:ln>
        </p:spPr>
      </p:pic>
      <p:pic>
        <p:nvPicPr>
          <p:cNvPr descr="CS_reverse.png" id="319" name="Google Shape;319;p66"/>
          <p:cNvPicPr preferRelativeResize="0"/>
          <p:nvPr/>
        </p:nvPicPr>
        <p:blipFill>
          <a:blip r:embed="rId3">
            <a:alphaModFix/>
          </a:blip>
          <a:stretch>
            <a:fillRect/>
          </a:stretch>
        </p:blipFill>
        <p:spPr>
          <a:xfrm>
            <a:off x="8043225" y="4766700"/>
            <a:ext cx="816651" cy="243650"/>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 blue 2">
  <p:cSld name="TITLE_1_1_2">
    <p:bg>
      <p:bgPr>
        <a:solidFill>
          <a:srgbClr val="12B5EA"/>
        </a:solidFill>
      </p:bgPr>
    </p:bg>
    <p:spTree>
      <p:nvGrpSpPr>
        <p:cNvPr id="320" name="Shape 320"/>
        <p:cNvGrpSpPr/>
        <p:nvPr/>
      </p:nvGrpSpPr>
      <p:grpSpPr>
        <a:xfrm>
          <a:off x="0" y="0"/>
          <a:ext cx="0" cy="0"/>
          <a:chOff x="0" y="0"/>
          <a:chExt cx="0" cy="0"/>
        </a:xfrm>
      </p:grpSpPr>
      <p:sp>
        <p:nvSpPr>
          <p:cNvPr id="321" name="Google Shape;321;p67"/>
          <p:cNvSpPr txBox="1"/>
          <p:nvPr>
            <p:ph idx="1" type="subTitle"/>
          </p:nvPr>
        </p:nvSpPr>
        <p:spPr>
          <a:xfrm>
            <a:off x="399300" y="2698450"/>
            <a:ext cx="8215500" cy="39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1400"/>
              <a:buNone/>
              <a:defRPr sz="1400">
                <a:solidFill>
                  <a:schemeClr val="lt1"/>
                </a:solidFill>
              </a:defRPr>
            </a:lvl1pPr>
            <a:lvl2pPr lvl="1" rtl="0">
              <a:lnSpc>
                <a:spcPct val="100000"/>
              </a:lnSpc>
              <a:spcBef>
                <a:spcPts val="0"/>
              </a:spcBef>
              <a:spcAft>
                <a:spcPts val="0"/>
              </a:spcAft>
              <a:buClr>
                <a:srgbClr val="12B5EA"/>
              </a:buClr>
              <a:buSzPts val="1400"/>
              <a:buNone/>
              <a:defRPr sz="1400">
                <a:solidFill>
                  <a:srgbClr val="12B5EA"/>
                </a:solidFill>
              </a:defRPr>
            </a:lvl2pPr>
            <a:lvl3pPr lvl="2" rtl="0">
              <a:lnSpc>
                <a:spcPct val="100000"/>
              </a:lnSpc>
              <a:spcBef>
                <a:spcPts val="0"/>
              </a:spcBef>
              <a:spcAft>
                <a:spcPts val="0"/>
              </a:spcAft>
              <a:buClr>
                <a:srgbClr val="12B5EA"/>
              </a:buClr>
              <a:buSzPts val="1400"/>
              <a:buNone/>
              <a:defRPr sz="1400">
                <a:solidFill>
                  <a:srgbClr val="12B5EA"/>
                </a:solidFill>
              </a:defRPr>
            </a:lvl3pPr>
            <a:lvl4pPr lvl="3" rtl="0">
              <a:lnSpc>
                <a:spcPct val="100000"/>
              </a:lnSpc>
              <a:spcBef>
                <a:spcPts val="0"/>
              </a:spcBef>
              <a:spcAft>
                <a:spcPts val="0"/>
              </a:spcAft>
              <a:buClr>
                <a:srgbClr val="12B5EA"/>
              </a:buClr>
              <a:buSzPts val="1400"/>
              <a:buNone/>
              <a:defRPr sz="1400">
                <a:solidFill>
                  <a:srgbClr val="12B5EA"/>
                </a:solidFill>
              </a:defRPr>
            </a:lvl4pPr>
            <a:lvl5pPr lvl="4" rtl="0">
              <a:lnSpc>
                <a:spcPct val="100000"/>
              </a:lnSpc>
              <a:spcBef>
                <a:spcPts val="0"/>
              </a:spcBef>
              <a:spcAft>
                <a:spcPts val="0"/>
              </a:spcAft>
              <a:buClr>
                <a:srgbClr val="12B5EA"/>
              </a:buClr>
              <a:buSzPts val="1400"/>
              <a:buNone/>
              <a:defRPr sz="1400">
                <a:solidFill>
                  <a:srgbClr val="12B5EA"/>
                </a:solidFill>
              </a:defRPr>
            </a:lvl5pPr>
            <a:lvl6pPr lvl="5" rtl="0">
              <a:lnSpc>
                <a:spcPct val="100000"/>
              </a:lnSpc>
              <a:spcBef>
                <a:spcPts val="0"/>
              </a:spcBef>
              <a:spcAft>
                <a:spcPts val="0"/>
              </a:spcAft>
              <a:buClr>
                <a:srgbClr val="12B5EA"/>
              </a:buClr>
              <a:buSzPts val="1400"/>
              <a:buNone/>
              <a:defRPr sz="1400">
                <a:solidFill>
                  <a:srgbClr val="12B5EA"/>
                </a:solidFill>
              </a:defRPr>
            </a:lvl6pPr>
            <a:lvl7pPr lvl="6" rtl="0">
              <a:lnSpc>
                <a:spcPct val="100000"/>
              </a:lnSpc>
              <a:spcBef>
                <a:spcPts val="0"/>
              </a:spcBef>
              <a:spcAft>
                <a:spcPts val="0"/>
              </a:spcAft>
              <a:buClr>
                <a:srgbClr val="12B5EA"/>
              </a:buClr>
              <a:buSzPts val="1400"/>
              <a:buNone/>
              <a:defRPr sz="1400">
                <a:solidFill>
                  <a:srgbClr val="12B5EA"/>
                </a:solidFill>
              </a:defRPr>
            </a:lvl7pPr>
            <a:lvl8pPr lvl="7" rtl="0">
              <a:lnSpc>
                <a:spcPct val="100000"/>
              </a:lnSpc>
              <a:spcBef>
                <a:spcPts val="0"/>
              </a:spcBef>
              <a:spcAft>
                <a:spcPts val="0"/>
              </a:spcAft>
              <a:buClr>
                <a:srgbClr val="12B5EA"/>
              </a:buClr>
              <a:buSzPts val="1400"/>
              <a:buNone/>
              <a:defRPr sz="1400">
                <a:solidFill>
                  <a:srgbClr val="12B5EA"/>
                </a:solidFill>
              </a:defRPr>
            </a:lvl8pPr>
            <a:lvl9pPr lvl="8" rtl="0">
              <a:lnSpc>
                <a:spcPct val="100000"/>
              </a:lnSpc>
              <a:spcBef>
                <a:spcPts val="0"/>
              </a:spcBef>
              <a:spcAft>
                <a:spcPts val="0"/>
              </a:spcAft>
              <a:buClr>
                <a:srgbClr val="12B5EA"/>
              </a:buClr>
              <a:buSzPts val="1400"/>
              <a:buNone/>
              <a:defRPr sz="1400">
                <a:solidFill>
                  <a:srgbClr val="12B5EA"/>
                </a:solidFill>
              </a:defRPr>
            </a:lvl9pPr>
          </a:lstStyle>
          <a:p/>
        </p:txBody>
      </p:sp>
      <p:cxnSp>
        <p:nvCxnSpPr>
          <p:cNvPr id="322" name="Google Shape;322;p67"/>
          <p:cNvCxnSpPr/>
          <p:nvPr/>
        </p:nvCxnSpPr>
        <p:spPr>
          <a:xfrm>
            <a:off x="-6000" y="4632625"/>
            <a:ext cx="9156000" cy="13200"/>
          </a:xfrm>
          <a:prstGeom prst="straightConnector1">
            <a:avLst/>
          </a:prstGeom>
          <a:noFill/>
          <a:ln cap="flat" cmpd="sng" w="19050">
            <a:solidFill>
              <a:schemeClr val="lt1"/>
            </a:solidFill>
            <a:prstDash val="solid"/>
            <a:round/>
            <a:headEnd len="med" w="med" type="none"/>
            <a:tailEnd len="med" w="med" type="none"/>
          </a:ln>
        </p:spPr>
      </p:cxnSp>
      <p:sp>
        <p:nvSpPr>
          <p:cNvPr id="323" name="Google Shape;323;p67"/>
          <p:cNvSpPr txBox="1"/>
          <p:nvPr>
            <p:ph type="title"/>
          </p:nvPr>
        </p:nvSpPr>
        <p:spPr>
          <a:xfrm>
            <a:off x="371475" y="2206550"/>
            <a:ext cx="8296800" cy="5682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cxnSp>
        <p:nvCxnSpPr>
          <p:cNvPr id="324" name="Google Shape;324;p67"/>
          <p:cNvCxnSpPr/>
          <p:nvPr/>
        </p:nvCxnSpPr>
        <p:spPr>
          <a:xfrm>
            <a:off x="-6000" y="4632625"/>
            <a:ext cx="9156000" cy="13200"/>
          </a:xfrm>
          <a:prstGeom prst="straightConnector1">
            <a:avLst/>
          </a:prstGeom>
          <a:noFill/>
          <a:ln cap="flat" cmpd="sng" w="19050">
            <a:solidFill>
              <a:schemeClr val="lt1"/>
            </a:solidFill>
            <a:prstDash val="solid"/>
            <a:round/>
            <a:headEnd len="med" w="med" type="none"/>
            <a:tailEnd len="med" w="med" type="none"/>
          </a:ln>
        </p:spPr>
      </p:cxnSp>
      <p:pic>
        <p:nvPicPr>
          <p:cNvPr id="325" name="Google Shape;325;p67"/>
          <p:cNvPicPr preferRelativeResize="0"/>
          <p:nvPr/>
        </p:nvPicPr>
        <p:blipFill>
          <a:blip r:embed="rId2">
            <a:alphaModFix/>
          </a:blip>
          <a:stretch>
            <a:fillRect/>
          </a:stretch>
        </p:blipFill>
        <p:spPr>
          <a:xfrm>
            <a:off x="371473" y="4691725"/>
            <a:ext cx="385200" cy="393601"/>
          </a:xfrm>
          <a:prstGeom prst="rect">
            <a:avLst/>
          </a:prstGeom>
          <a:noFill/>
          <a:ln>
            <a:noFill/>
          </a:ln>
        </p:spPr>
      </p:pic>
      <p:pic>
        <p:nvPicPr>
          <p:cNvPr descr="CS_reverse.png" id="326" name="Google Shape;326;p67"/>
          <p:cNvPicPr preferRelativeResize="0"/>
          <p:nvPr/>
        </p:nvPicPr>
        <p:blipFill>
          <a:blip r:embed="rId3">
            <a:alphaModFix/>
          </a:blip>
          <a:stretch>
            <a:fillRect/>
          </a:stretch>
        </p:blipFill>
        <p:spPr>
          <a:xfrm>
            <a:off x="8043225" y="4766700"/>
            <a:ext cx="816651" cy="243650"/>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 white" type="title">
  <p:cSld name="TITLE">
    <p:bg>
      <p:bgPr>
        <a:solidFill>
          <a:schemeClr val="lt1"/>
        </a:solidFill>
      </p:bgPr>
    </p:bg>
    <p:spTree>
      <p:nvGrpSpPr>
        <p:cNvPr id="330" name="Shape 330"/>
        <p:cNvGrpSpPr/>
        <p:nvPr/>
      </p:nvGrpSpPr>
      <p:grpSpPr>
        <a:xfrm>
          <a:off x="0" y="0"/>
          <a:ext cx="0" cy="0"/>
          <a:chOff x="0" y="0"/>
          <a:chExt cx="0" cy="0"/>
        </a:xfrm>
      </p:grpSpPr>
      <p:sp>
        <p:nvSpPr>
          <p:cNvPr id="331" name="Google Shape;331;p69"/>
          <p:cNvSpPr txBox="1"/>
          <p:nvPr>
            <p:ph idx="1" type="subTitle"/>
          </p:nvPr>
        </p:nvSpPr>
        <p:spPr>
          <a:xfrm>
            <a:off x="399300" y="2698450"/>
            <a:ext cx="8215500" cy="39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12B5EA"/>
              </a:buClr>
              <a:buSzPts val="1400"/>
              <a:buNone/>
              <a:defRPr sz="1400">
                <a:solidFill>
                  <a:srgbClr val="12B5EA"/>
                </a:solidFill>
              </a:defRPr>
            </a:lvl1pPr>
            <a:lvl2pPr lvl="1" rtl="0">
              <a:lnSpc>
                <a:spcPct val="100000"/>
              </a:lnSpc>
              <a:spcBef>
                <a:spcPts val="0"/>
              </a:spcBef>
              <a:spcAft>
                <a:spcPts val="0"/>
              </a:spcAft>
              <a:buClr>
                <a:srgbClr val="12B5EA"/>
              </a:buClr>
              <a:buSzPts val="1400"/>
              <a:buNone/>
              <a:defRPr sz="1400">
                <a:solidFill>
                  <a:srgbClr val="12B5EA"/>
                </a:solidFill>
              </a:defRPr>
            </a:lvl2pPr>
            <a:lvl3pPr lvl="2" rtl="0">
              <a:lnSpc>
                <a:spcPct val="100000"/>
              </a:lnSpc>
              <a:spcBef>
                <a:spcPts val="0"/>
              </a:spcBef>
              <a:spcAft>
                <a:spcPts val="0"/>
              </a:spcAft>
              <a:buClr>
                <a:srgbClr val="12B5EA"/>
              </a:buClr>
              <a:buSzPts val="1400"/>
              <a:buNone/>
              <a:defRPr sz="1400">
                <a:solidFill>
                  <a:srgbClr val="12B5EA"/>
                </a:solidFill>
              </a:defRPr>
            </a:lvl3pPr>
            <a:lvl4pPr lvl="3" rtl="0">
              <a:lnSpc>
                <a:spcPct val="100000"/>
              </a:lnSpc>
              <a:spcBef>
                <a:spcPts val="0"/>
              </a:spcBef>
              <a:spcAft>
                <a:spcPts val="0"/>
              </a:spcAft>
              <a:buClr>
                <a:srgbClr val="12B5EA"/>
              </a:buClr>
              <a:buSzPts val="1400"/>
              <a:buNone/>
              <a:defRPr sz="1400">
                <a:solidFill>
                  <a:srgbClr val="12B5EA"/>
                </a:solidFill>
              </a:defRPr>
            </a:lvl4pPr>
            <a:lvl5pPr lvl="4" rtl="0">
              <a:lnSpc>
                <a:spcPct val="100000"/>
              </a:lnSpc>
              <a:spcBef>
                <a:spcPts val="0"/>
              </a:spcBef>
              <a:spcAft>
                <a:spcPts val="0"/>
              </a:spcAft>
              <a:buClr>
                <a:srgbClr val="12B5EA"/>
              </a:buClr>
              <a:buSzPts val="1400"/>
              <a:buNone/>
              <a:defRPr sz="1400">
                <a:solidFill>
                  <a:srgbClr val="12B5EA"/>
                </a:solidFill>
              </a:defRPr>
            </a:lvl5pPr>
            <a:lvl6pPr lvl="5" rtl="0">
              <a:lnSpc>
                <a:spcPct val="100000"/>
              </a:lnSpc>
              <a:spcBef>
                <a:spcPts val="0"/>
              </a:spcBef>
              <a:spcAft>
                <a:spcPts val="0"/>
              </a:spcAft>
              <a:buClr>
                <a:srgbClr val="12B5EA"/>
              </a:buClr>
              <a:buSzPts val="1400"/>
              <a:buNone/>
              <a:defRPr sz="1400">
                <a:solidFill>
                  <a:srgbClr val="12B5EA"/>
                </a:solidFill>
              </a:defRPr>
            </a:lvl6pPr>
            <a:lvl7pPr lvl="6" rtl="0">
              <a:lnSpc>
                <a:spcPct val="100000"/>
              </a:lnSpc>
              <a:spcBef>
                <a:spcPts val="0"/>
              </a:spcBef>
              <a:spcAft>
                <a:spcPts val="0"/>
              </a:spcAft>
              <a:buClr>
                <a:srgbClr val="12B5EA"/>
              </a:buClr>
              <a:buSzPts val="1400"/>
              <a:buNone/>
              <a:defRPr sz="1400">
                <a:solidFill>
                  <a:srgbClr val="12B5EA"/>
                </a:solidFill>
              </a:defRPr>
            </a:lvl7pPr>
            <a:lvl8pPr lvl="7" rtl="0">
              <a:lnSpc>
                <a:spcPct val="100000"/>
              </a:lnSpc>
              <a:spcBef>
                <a:spcPts val="0"/>
              </a:spcBef>
              <a:spcAft>
                <a:spcPts val="0"/>
              </a:spcAft>
              <a:buClr>
                <a:srgbClr val="12B5EA"/>
              </a:buClr>
              <a:buSzPts val="1400"/>
              <a:buNone/>
              <a:defRPr sz="1400">
                <a:solidFill>
                  <a:srgbClr val="12B5EA"/>
                </a:solidFill>
              </a:defRPr>
            </a:lvl8pPr>
            <a:lvl9pPr lvl="8" rtl="0">
              <a:lnSpc>
                <a:spcPct val="100000"/>
              </a:lnSpc>
              <a:spcBef>
                <a:spcPts val="0"/>
              </a:spcBef>
              <a:spcAft>
                <a:spcPts val="0"/>
              </a:spcAft>
              <a:buClr>
                <a:srgbClr val="12B5EA"/>
              </a:buClr>
              <a:buSzPts val="1400"/>
              <a:buNone/>
              <a:defRPr sz="1400">
                <a:solidFill>
                  <a:srgbClr val="12B5EA"/>
                </a:solidFill>
              </a:defRPr>
            </a:lvl9pPr>
          </a:lstStyle>
          <a:p/>
        </p:txBody>
      </p:sp>
      <p:cxnSp>
        <p:nvCxnSpPr>
          <p:cNvPr id="332" name="Google Shape;332;p69"/>
          <p:cNvCxnSpPr/>
          <p:nvPr/>
        </p:nvCxnSpPr>
        <p:spPr>
          <a:xfrm>
            <a:off x="-6000" y="4632625"/>
            <a:ext cx="9156000" cy="13200"/>
          </a:xfrm>
          <a:prstGeom prst="straightConnector1">
            <a:avLst/>
          </a:prstGeom>
          <a:noFill/>
          <a:ln cap="flat" cmpd="sng" w="19050">
            <a:solidFill>
              <a:srgbClr val="A50A51"/>
            </a:solidFill>
            <a:prstDash val="solid"/>
            <a:round/>
            <a:headEnd len="med" w="med" type="none"/>
            <a:tailEnd len="med" w="med" type="none"/>
          </a:ln>
        </p:spPr>
      </p:cxnSp>
      <p:sp>
        <p:nvSpPr>
          <p:cNvPr id="333" name="Google Shape;333;p69"/>
          <p:cNvSpPr txBox="1"/>
          <p:nvPr>
            <p:ph type="title"/>
          </p:nvPr>
        </p:nvSpPr>
        <p:spPr>
          <a:xfrm>
            <a:off x="371475" y="2206550"/>
            <a:ext cx="8296800" cy="5682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12B5EA"/>
              </a:buClr>
              <a:buSzPts val="3600"/>
              <a:buNone/>
              <a:defRPr sz="3600">
                <a:solidFill>
                  <a:srgbClr val="12B5EA"/>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334" name="Google Shape;334;p69"/>
          <p:cNvSpPr txBox="1"/>
          <p:nvPr>
            <p:ph idx="2" type="subTitle"/>
          </p:nvPr>
        </p:nvSpPr>
        <p:spPr>
          <a:xfrm>
            <a:off x="4440000" y="4632625"/>
            <a:ext cx="4399200" cy="497700"/>
          </a:xfrm>
          <a:prstGeom prst="rect">
            <a:avLst/>
          </a:prstGeom>
          <a:noFill/>
        </p:spPr>
        <p:txBody>
          <a:bodyPr anchorCtr="0" anchor="ctr" bIns="91425" lIns="91425" spcFirstLastPara="1" rIns="91425" wrap="square" tIns="91425">
            <a:noAutofit/>
          </a:bodyPr>
          <a:lstStyle>
            <a:lvl1pPr lvl="0" rtl="0" algn="r">
              <a:lnSpc>
                <a:spcPct val="100000"/>
              </a:lnSpc>
              <a:spcBef>
                <a:spcPts val="0"/>
              </a:spcBef>
              <a:spcAft>
                <a:spcPts val="0"/>
              </a:spcAft>
              <a:buClr>
                <a:srgbClr val="A50A51"/>
              </a:buClr>
              <a:buSzPts val="1000"/>
              <a:buNone/>
              <a:defRPr b="1" sz="1000">
                <a:solidFill>
                  <a:srgbClr val="A50A51"/>
                </a:solidFill>
              </a:defRPr>
            </a:lvl1pPr>
            <a:lvl2pPr lvl="1" rtl="0" algn="r">
              <a:lnSpc>
                <a:spcPct val="100000"/>
              </a:lnSpc>
              <a:spcBef>
                <a:spcPts val="0"/>
              </a:spcBef>
              <a:spcAft>
                <a:spcPts val="0"/>
              </a:spcAft>
              <a:buClr>
                <a:srgbClr val="FF6F0C"/>
              </a:buClr>
              <a:buSzPts val="1800"/>
              <a:buNone/>
              <a:defRPr b="1" sz="1800">
                <a:solidFill>
                  <a:srgbClr val="FF6F0C"/>
                </a:solidFill>
              </a:defRPr>
            </a:lvl2pPr>
            <a:lvl3pPr lvl="2" rtl="0" algn="r">
              <a:lnSpc>
                <a:spcPct val="100000"/>
              </a:lnSpc>
              <a:spcBef>
                <a:spcPts val="0"/>
              </a:spcBef>
              <a:spcAft>
                <a:spcPts val="0"/>
              </a:spcAft>
              <a:buClr>
                <a:srgbClr val="FF6F0C"/>
              </a:buClr>
              <a:buSzPts val="1800"/>
              <a:buNone/>
              <a:defRPr b="1" sz="1800">
                <a:solidFill>
                  <a:srgbClr val="FF6F0C"/>
                </a:solidFill>
              </a:defRPr>
            </a:lvl3pPr>
            <a:lvl4pPr lvl="3" rtl="0" algn="r">
              <a:lnSpc>
                <a:spcPct val="100000"/>
              </a:lnSpc>
              <a:spcBef>
                <a:spcPts val="0"/>
              </a:spcBef>
              <a:spcAft>
                <a:spcPts val="0"/>
              </a:spcAft>
              <a:buClr>
                <a:srgbClr val="FF6F0C"/>
              </a:buClr>
              <a:buSzPts val="1800"/>
              <a:buNone/>
              <a:defRPr b="1" sz="1800">
                <a:solidFill>
                  <a:srgbClr val="FF6F0C"/>
                </a:solidFill>
              </a:defRPr>
            </a:lvl4pPr>
            <a:lvl5pPr lvl="4" rtl="0" algn="r">
              <a:lnSpc>
                <a:spcPct val="100000"/>
              </a:lnSpc>
              <a:spcBef>
                <a:spcPts val="0"/>
              </a:spcBef>
              <a:spcAft>
                <a:spcPts val="0"/>
              </a:spcAft>
              <a:buClr>
                <a:srgbClr val="FF6F0C"/>
              </a:buClr>
              <a:buSzPts val="1800"/>
              <a:buNone/>
              <a:defRPr b="1" sz="1800">
                <a:solidFill>
                  <a:srgbClr val="FF6F0C"/>
                </a:solidFill>
              </a:defRPr>
            </a:lvl5pPr>
            <a:lvl6pPr lvl="5" rtl="0" algn="r">
              <a:lnSpc>
                <a:spcPct val="100000"/>
              </a:lnSpc>
              <a:spcBef>
                <a:spcPts val="0"/>
              </a:spcBef>
              <a:spcAft>
                <a:spcPts val="0"/>
              </a:spcAft>
              <a:buClr>
                <a:srgbClr val="FF6F0C"/>
              </a:buClr>
              <a:buSzPts val="1800"/>
              <a:buNone/>
              <a:defRPr b="1" sz="1800">
                <a:solidFill>
                  <a:srgbClr val="FF6F0C"/>
                </a:solidFill>
              </a:defRPr>
            </a:lvl6pPr>
            <a:lvl7pPr lvl="6" rtl="0" algn="r">
              <a:lnSpc>
                <a:spcPct val="100000"/>
              </a:lnSpc>
              <a:spcBef>
                <a:spcPts val="0"/>
              </a:spcBef>
              <a:spcAft>
                <a:spcPts val="0"/>
              </a:spcAft>
              <a:buClr>
                <a:srgbClr val="FF6F0C"/>
              </a:buClr>
              <a:buSzPts val="1800"/>
              <a:buNone/>
              <a:defRPr b="1" sz="1800">
                <a:solidFill>
                  <a:srgbClr val="FF6F0C"/>
                </a:solidFill>
              </a:defRPr>
            </a:lvl7pPr>
            <a:lvl8pPr lvl="7" rtl="0" algn="r">
              <a:lnSpc>
                <a:spcPct val="100000"/>
              </a:lnSpc>
              <a:spcBef>
                <a:spcPts val="0"/>
              </a:spcBef>
              <a:spcAft>
                <a:spcPts val="0"/>
              </a:spcAft>
              <a:buClr>
                <a:srgbClr val="FF6F0C"/>
              </a:buClr>
              <a:buSzPts val="1800"/>
              <a:buNone/>
              <a:defRPr b="1" sz="1800">
                <a:solidFill>
                  <a:srgbClr val="FF6F0C"/>
                </a:solidFill>
              </a:defRPr>
            </a:lvl8pPr>
            <a:lvl9pPr lvl="8" rtl="0" algn="r">
              <a:lnSpc>
                <a:spcPct val="100000"/>
              </a:lnSpc>
              <a:spcBef>
                <a:spcPts val="0"/>
              </a:spcBef>
              <a:spcAft>
                <a:spcPts val="0"/>
              </a:spcAft>
              <a:buClr>
                <a:srgbClr val="FF6F0C"/>
              </a:buClr>
              <a:buSzPts val="1800"/>
              <a:buNone/>
              <a:defRPr b="1" sz="1800">
                <a:solidFill>
                  <a:srgbClr val="FF6F0C"/>
                </a:solidFill>
              </a:defRPr>
            </a:lvl9pPr>
          </a:lstStyle>
          <a:p/>
        </p:txBody>
      </p:sp>
      <p:pic>
        <p:nvPicPr>
          <p:cNvPr descr="CS_rgb.jpg" id="335" name="Google Shape;335;p69"/>
          <p:cNvPicPr preferRelativeResize="0"/>
          <p:nvPr/>
        </p:nvPicPr>
        <p:blipFill rotWithShape="1">
          <a:blip r:embed="rId2">
            <a:alphaModFix/>
          </a:blip>
          <a:srcRect b="0" l="0" r="0" t="0"/>
          <a:stretch/>
        </p:blipFill>
        <p:spPr>
          <a:xfrm>
            <a:off x="399300" y="4772013"/>
            <a:ext cx="822300" cy="245325"/>
          </a:xfrm>
          <a:prstGeom prst="rect">
            <a:avLst/>
          </a:prstGeom>
          <a:noFill/>
          <a:ln>
            <a:noFill/>
          </a:ln>
        </p:spPr>
      </p:pic>
      <p:pic>
        <p:nvPicPr>
          <p:cNvPr id="336" name="Google Shape;336;p69"/>
          <p:cNvPicPr preferRelativeResize="0"/>
          <p:nvPr/>
        </p:nvPicPr>
        <p:blipFill>
          <a:blip r:embed="rId3">
            <a:alphaModFix/>
          </a:blip>
          <a:stretch>
            <a:fillRect/>
          </a:stretch>
        </p:blipFill>
        <p:spPr>
          <a:xfrm>
            <a:off x="2283699" y="4697849"/>
            <a:ext cx="910763" cy="393600"/>
          </a:xfrm>
          <a:prstGeom prst="rect">
            <a:avLst/>
          </a:prstGeom>
          <a:noFill/>
          <a:ln>
            <a:noFill/>
          </a:ln>
        </p:spPr>
      </p:pic>
      <p:pic>
        <p:nvPicPr>
          <p:cNvPr id="337" name="Google Shape;337;p69"/>
          <p:cNvPicPr preferRelativeResize="0"/>
          <p:nvPr/>
        </p:nvPicPr>
        <p:blipFill>
          <a:blip r:embed="rId4">
            <a:alphaModFix/>
          </a:blip>
          <a:stretch>
            <a:fillRect/>
          </a:stretch>
        </p:blipFill>
        <p:spPr>
          <a:xfrm>
            <a:off x="3495698" y="4645823"/>
            <a:ext cx="497700" cy="497700"/>
          </a:xfrm>
          <a:prstGeom prst="rect">
            <a:avLst/>
          </a:prstGeom>
          <a:noFill/>
          <a:ln>
            <a:noFill/>
          </a:ln>
        </p:spPr>
      </p:pic>
      <p:pic>
        <p:nvPicPr>
          <p:cNvPr id="338" name="Google Shape;338;p69"/>
          <p:cNvPicPr preferRelativeResize="0"/>
          <p:nvPr/>
        </p:nvPicPr>
        <p:blipFill>
          <a:blip r:embed="rId5">
            <a:alphaModFix/>
          </a:blip>
          <a:stretch>
            <a:fillRect/>
          </a:stretch>
        </p:blipFill>
        <p:spPr>
          <a:xfrm>
            <a:off x="1406185" y="4520119"/>
            <a:ext cx="692925" cy="722728"/>
          </a:xfrm>
          <a:prstGeom prst="rect">
            <a:avLst/>
          </a:prstGeom>
          <a:noFill/>
          <a:ln>
            <a:noFill/>
          </a:ln>
        </p:spPr>
      </p:pic>
      <p:pic>
        <p:nvPicPr>
          <p:cNvPr id="339" name="Google Shape;339;p69"/>
          <p:cNvPicPr preferRelativeResize="0"/>
          <p:nvPr/>
        </p:nvPicPr>
        <p:blipFill>
          <a:blip r:embed="rId6">
            <a:alphaModFix/>
          </a:blip>
          <a:stretch>
            <a:fillRect/>
          </a:stretch>
        </p:blipFill>
        <p:spPr>
          <a:xfrm>
            <a:off x="4323150" y="4645825"/>
            <a:ext cx="497700" cy="497700"/>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p:cSld name="TITLE_1">
    <p:bg>
      <p:bgPr>
        <a:solidFill>
          <a:srgbClr val="A50A51"/>
        </a:solidFill>
      </p:bgPr>
    </p:bg>
    <p:spTree>
      <p:nvGrpSpPr>
        <p:cNvPr id="340" name="Shape 340"/>
        <p:cNvGrpSpPr/>
        <p:nvPr/>
      </p:nvGrpSpPr>
      <p:grpSpPr>
        <a:xfrm>
          <a:off x="0" y="0"/>
          <a:ext cx="0" cy="0"/>
          <a:chOff x="0" y="0"/>
          <a:chExt cx="0" cy="0"/>
        </a:xfrm>
      </p:grpSpPr>
      <p:sp>
        <p:nvSpPr>
          <p:cNvPr id="341" name="Google Shape;341;p70"/>
          <p:cNvSpPr txBox="1"/>
          <p:nvPr>
            <p:ph idx="1" type="subTitle"/>
          </p:nvPr>
        </p:nvSpPr>
        <p:spPr>
          <a:xfrm>
            <a:off x="399300" y="2698450"/>
            <a:ext cx="8215500" cy="39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1400"/>
              <a:buNone/>
              <a:defRPr sz="1400">
                <a:solidFill>
                  <a:schemeClr val="lt1"/>
                </a:solidFill>
              </a:defRPr>
            </a:lvl1pPr>
            <a:lvl2pPr lvl="1" rtl="0">
              <a:lnSpc>
                <a:spcPct val="100000"/>
              </a:lnSpc>
              <a:spcBef>
                <a:spcPts val="0"/>
              </a:spcBef>
              <a:spcAft>
                <a:spcPts val="0"/>
              </a:spcAft>
              <a:buClr>
                <a:srgbClr val="12B5EA"/>
              </a:buClr>
              <a:buSzPts val="1400"/>
              <a:buNone/>
              <a:defRPr sz="1400">
                <a:solidFill>
                  <a:srgbClr val="12B5EA"/>
                </a:solidFill>
              </a:defRPr>
            </a:lvl2pPr>
            <a:lvl3pPr lvl="2" rtl="0">
              <a:lnSpc>
                <a:spcPct val="100000"/>
              </a:lnSpc>
              <a:spcBef>
                <a:spcPts val="0"/>
              </a:spcBef>
              <a:spcAft>
                <a:spcPts val="0"/>
              </a:spcAft>
              <a:buClr>
                <a:srgbClr val="12B5EA"/>
              </a:buClr>
              <a:buSzPts val="1400"/>
              <a:buNone/>
              <a:defRPr sz="1400">
                <a:solidFill>
                  <a:srgbClr val="12B5EA"/>
                </a:solidFill>
              </a:defRPr>
            </a:lvl3pPr>
            <a:lvl4pPr lvl="3" rtl="0">
              <a:lnSpc>
                <a:spcPct val="100000"/>
              </a:lnSpc>
              <a:spcBef>
                <a:spcPts val="0"/>
              </a:spcBef>
              <a:spcAft>
                <a:spcPts val="0"/>
              </a:spcAft>
              <a:buClr>
                <a:srgbClr val="12B5EA"/>
              </a:buClr>
              <a:buSzPts val="1400"/>
              <a:buNone/>
              <a:defRPr sz="1400">
                <a:solidFill>
                  <a:srgbClr val="12B5EA"/>
                </a:solidFill>
              </a:defRPr>
            </a:lvl4pPr>
            <a:lvl5pPr lvl="4" rtl="0">
              <a:lnSpc>
                <a:spcPct val="100000"/>
              </a:lnSpc>
              <a:spcBef>
                <a:spcPts val="0"/>
              </a:spcBef>
              <a:spcAft>
                <a:spcPts val="0"/>
              </a:spcAft>
              <a:buClr>
                <a:srgbClr val="12B5EA"/>
              </a:buClr>
              <a:buSzPts val="1400"/>
              <a:buNone/>
              <a:defRPr sz="1400">
                <a:solidFill>
                  <a:srgbClr val="12B5EA"/>
                </a:solidFill>
              </a:defRPr>
            </a:lvl5pPr>
            <a:lvl6pPr lvl="5" rtl="0">
              <a:lnSpc>
                <a:spcPct val="100000"/>
              </a:lnSpc>
              <a:spcBef>
                <a:spcPts val="0"/>
              </a:spcBef>
              <a:spcAft>
                <a:spcPts val="0"/>
              </a:spcAft>
              <a:buClr>
                <a:srgbClr val="12B5EA"/>
              </a:buClr>
              <a:buSzPts val="1400"/>
              <a:buNone/>
              <a:defRPr sz="1400">
                <a:solidFill>
                  <a:srgbClr val="12B5EA"/>
                </a:solidFill>
              </a:defRPr>
            </a:lvl6pPr>
            <a:lvl7pPr lvl="6" rtl="0">
              <a:lnSpc>
                <a:spcPct val="100000"/>
              </a:lnSpc>
              <a:spcBef>
                <a:spcPts val="0"/>
              </a:spcBef>
              <a:spcAft>
                <a:spcPts val="0"/>
              </a:spcAft>
              <a:buClr>
                <a:srgbClr val="12B5EA"/>
              </a:buClr>
              <a:buSzPts val="1400"/>
              <a:buNone/>
              <a:defRPr sz="1400">
                <a:solidFill>
                  <a:srgbClr val="12B5EA"/>
                </a:solidFill>
              </a:defRPr>
            </a:lvl7pPr>
            <a:lvl8pPr lvl="7" rtl="0">
              <a:lnSpc>
                <a:spcPct val="100000"/>
              </a:lnSpc>
              <a:spcBef>
                <a:spcPts val="0"/>
              </a:spcBef>
              <a:spcAft>
                <a:spcPts val="0"/>
              </a:spcAft>
              <a:buClr>
                <a:srgbClr val="12B5EA"/>
              </a:buClr>
              <a:buSzPts val="1400"/>
              <a:buNone/>
              <a:defRPr sz="1400">
                <a:solidFill>
                  <a:srgbClr val="12B5EA"/>
                </a:solidFill>
              </a:defRPr>
            </a:lvl8pPr>
            <a:lvl9pPr lvl="8" rtl="0">
              <a:lnSpc>
                <a:spcPct val="100000"/>
              </a:lnSpc>
              <a:spcBef>
                <a:spcPts val="0"/>
              </a:spcBef>
              <a:spcAft>
                <a:spcPts val="0"/>
              </a:spcAft>
              <a:buClr>
                <a:srgbClr val="12B5EA"/>
              </a:buClr>
              <a:buSzPts val="1400"/>
              <a:buNone/>
              <a:defRPr sz="1400">
                <a:solidFill>
                  <a:srgbClr val="12B5EA"/>
                </a:solidFill>
              </a:defRPr>
            </a:lvl9pPr>
          </a:lstStyle>
          <a:p/>
        </p:txBody>
      </p:sp>
      <p:cxnSp>
        <p:nvCxnSpPr>
          <p:cNvPr id="342" name="Google Shape;342;p70"/>
          <p:cNvCxnSpPr/>
          <p:nvPr/>
        </p:nvCxnSpPr>
        <p:spPr>
          <a:xfrm>
            <a:off x="-6000" y="4632625"/>
            <a:ext cx="9156000" cy="13200"/>
          </a:xfrm>
          <a:prstGeom prst="straightConnector1">
            <a:avLst/>
          </a:prstGeom>
          <a:noFill/>
          <a:ln cap="flat" cmpd="sng" w="19050">
            <a:solidFill>
              <a:schemeClr val="lt1"/>
            </a:solidFill>
            <a:prstDash val="solid"/>
            <a:round/>
            <a:headEnd len="med" w="med" type="none"/>
            <a:tailEnd len="med" w="med" type="none"/>
          </a:ln>
        </p:spPr>
      </p:cxnSp>
      <p:sp>
        <p:nvSpPr>
          <p:cNvPr id="343" name="Google Shape;343;p70"/>
          <p:cNvSpPr txBox="1"/>
          <p:nvPr>
            <p:ph type="title"/>
          </p:nvPr>
        </p:nvSpPr>
        <p:spPr>
          <a:xfrm>
            <a:off x="371475" y="2206550"/>
            <a:ext cx="8296800" cy="5682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pic>
        <p:nvPicPr>
          <p:cNvPr id="344" name="Google Shape;344;p70"/>
          <p:cNvPicPr preferRelativeResize="0"/>
          <p:nvPr/>
        </p:nvPicPr>
        <p:blipFill>
          <a:blip r:embed="rId2">
            <a:alphaModFix/>
          </a:blip>
          <a:stretch>
            <a:fillRect/>
          </a:stretch>
        </p:blipFill>
        <p:spPr>
          <a:xfrm>
            <a:off x="6324648" y="4731088"/>
            <a:ext cx="728700" cy="314875"/>
          </a:xfrm>
          <a:prstGeom prst="rect">
            <a:avLst/>
          </a:prstGeom>
          <a:noFill/>
          <a:ln>
            <a:noFill/>
          </a:ln>
        </p:spPr>
      </p:pic>
      <p:pic>
        <p:nvPicPr>
          <p:cNvPr id="345" name="Google Shape;345;p70"/>
          <p:cNvPicPr preferRelativeResize="0"/>
          <p:nvPr/>
        </p:nvPicPr>
        <p:blipFill>
          <a:blip r:embed="rId3">
            <a:alphaModFix/>
          </a:blip>
          <a:stretch>
            <a:fillRect/>
          </a:stretch>
        </p:blipFill>
        <p:spPr>
          <a:xfrm>
            <a:off x="7318462" y="4658679"/>
            <a:ext cx="459663" cy="459685"/>
          </a:xfrm>
          <a:prstGeom prst="rect">
            <a:avLst/>
          </a:prstGeom>
          <a:noFill/>
          <a:ln>
            <a:noFill/>
          </a:ln>
        </p:spPr>
      </p:pic>
      <p:pic>
        <p:nvPicPr>
          <p:cNvPr descr="CS_reverse.png" id="346" name="Google Shape;346;p70"/>
          <p:cNvPicPr preferRelativeResize="0"/>
          <p:nvPr/>
        </p:nvPicPr>
        <p:blipFill>
          <a:blip r:embed="rId4">
            <a:alphaModFix/>
          </a:blip>
          <a:stretch>
            <a:fillRect/>
          </a:stretch>
        </p:blipFill>
        <p:spPr>
          <a:xfrm>
            <a:off x="8043225" y="4766700"/>
            <a:ext cx="816651" cy="243650"/>
          </a:xfrm>
          <a:prstGeom prst="rect">
            <a:avLst/>
          </a:prstGeom>
          <a:noFill/>
          <a:ln>
            <a:noFill/>
          </a:ln>
        </p:spPr>
      </p:pic>
      <p:pic>
        <p:nvPicPr>
          <p:cNvPr id="347" name="Google Shape;347;p70"/>
          <p:cNvPicPr preferRelativeResize="0"/>
          <p:nvPr/>
        </p:nvPicPr>
        <p:blipFill>
          <a:blip r:embed="rId5">
            <a:alphaModFix/>
          </a:blip>
          <a:stretch>
            <a:fillRect/>
          </a:stretch>
        </p:blipFill>
        <p:spPr>
          <a:xfrm>
            <a:off x="5608702" y="4563814"/>
            <a:ext cx="622625" cy="649425"/>
          </a:xfrm>
          <a:prstGeom prst="rect">
            <a:avLst/>
          </a:prstGeom>
          <a:noFill/>
          <a:ln>
            <a:noFill/>
          </a:ln>
        </p:spPr>
      </p:pic>
      <p:pic>
        <p:nvPicPr>
          <p:cNvPr id="348" name="Google Shape;348;p70"/>
          <p:cNvPicPr preferRelativeResize="0"/>
          <p:nvPr/>
        </p:nvPicPr>
        <p:blipFill>
          <a:blip r:embed="rId6">
            <a:alphaModFix/>
          </a:blip>
          <a:stretch>
            <a:fillRect/>
          </a:stretch>
        </p:blipFill>
        <p:spPr>
          <a:xfrm>
            <a:off x="371473" y="4691725"/>
            <a:ext cx="385200" cy="393601"/>
          </a:xfrm>
          <a:prstGeom prst="rect">
            <a:avLst/>
          </a:prstGeom>
          <a:noFill/>
          <a:ln>
            <a:noFill/>
          </a:ln>
        </p:spPr>
      </p:pic>
      <p:pic>
        <p:nvPicPr>
          <p:cNvPr id="349" name="Google Shape;349;p70"/>
          <p:cNvPicPr preferRelativeResize="0"/>
          <p:nvPr/>
        </p:nvPicPr>
        <p:blipFill>
          <a:blip r:embed="rId7">
            <a:alphaModFix/>
          </a:blip>
          <a:stretch>
            <a:fillRect/>
          </a:stretch>
        </p:blipFill>
        <p:spPr>
          <a:xfrm>
            <a:off x="1022225" y="4766712"/>
            <a:ext cx="822413" cy="243650"/>
          </a:xfrm>
          <a:prstGeom prst="rect">
            <a:avLst/>
          </a:prstGeom>
          <a:noFill/>
          <a:ln>
            <a:noFill/>
          </a:ln>
        </p:spPr>
      </p:pic>
      <p:pic>
        <p:nvPicPr>
          <p:cNvPr id="350" name="Google Shape;350;p70"/>
          <p:cNvPicPr preferRelativeResize="0"/>
          <p:nvPr/>
        </p:nvPicPr>
        <p:blipFill>
          <a:blip r:embed="rId8">
            <a:alphaModFix/>
          </a:blip>
          <a:stretch>
            <a:fillRect/>
          </a:stretch>
        </p:blipFill>
        <p:spPr>
          <a:xfrm>
            <a:off x="5143983" y="4731088"/>
            <a:ext cx="371383" cy="314874"/>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p:cSld name="TITLE_1_1">
    <p:bg>
      <p:bgPr>
        <a:solidFill>
          <a:srgbClr val="12B5EA"/>
        </a:solidFill>
      </p:bgPr>
    </p:bg>
    <p:spTree>
      <p:nvGrpSpPr>
        <p:cNvPr id="351" name="Shape 351"/>
        <p:cNvGrpSpPr/>
        <p:nvPr/>
      </p:nvGrpSpPr>
      <p:grpSpPr>
        <a:xfrm>
          <a:off x="0" y="0"/>
          <a:ext cx="0" cy="0"/>
          <a:chOff x="0" y="0"/>
          <a:chExt cx="0" cy="0"/>
        </a:xfrm>
      </p:grpSpPr>
      <p:sp>
        <p:nvSpPr>
          <p:cNvPr id="352" name="Google Shape;352;p71"/>
          <p:cNvSpPr txBox="1"/>
          <p:nvPr>
            <p:ph idx="1" type="subTitle"/>
          </p:nvPr>
        </p:nvSpPr>
        <p:spPr>
          <a:xfrm>
            <a:off x="399300" y="2698450"/>
            <a:ext cx="8215500" cy="39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1400"/>
              <a:buNone/>
              <a:defRPr sz="1400">
                <a:solidFill>
                  <a:schemeClr val="lt1"/>
                </a:solidFill>
              </a:defRPr>
            </a:lvl1pPr>
            <a:lvl2pPr lvl="1" rtl="0">
              <a:lnSpc>
                <a:spcPct val="100000"/>
              </a:lnSpc>
              <a:spcBef>
                <a:spcPts val="0"/>
              </a:spcBef>
              <a:spcAft>
                <a:spcPts val="0"/>
              </a:spcAft>
              <a:buClr>
                <a:srgbClr val="12B5EA"/>
              </a:buClr>
              <a:buSzPts val="1400"/>
              <a:buNone/>
              <a:defRPr sz="1400">
                <a:solidFill>
                  <a:srgbClr val="12B5EA"/>
                </a:solidFill>
              </a:defRPr>
            </a:lvl2pPr>
            <a:lvl3pPr lvl="2" rtl="0">
              <a:lnSpc>
                <a:spcPct val="100000"/>
              </a:lnSpc>
              <a:spcBef>
                <a:spcPts val="0"/>
              </a:spcBef>
              <a:spcAft>
                <a:spcPts val="0"/>
              </a:spcAft>
              <a:buClr>
                <a:srgbClr val="12B5EA"/>
              </a:buClr>
              <a:buSzPts val="1400"/>
              <a:buNone/>
              <a:defRPr sz="1400">
                <a:solidFill>
                  <a:srgbClr val="12B5EA"/>
                </a:solidFill>
              </a:defRPr>
            </a:lvl3pPr>
            <a:lvl4pPr lvl="3" rtl="0">
              <a:lnSpc>
                <a:spcPct val="100000"/>
              </a:lnSpc>
              <a:spcBef>
                <a:spcPts val="0"/>
              </a:spcBef>
              <a:spcAft>
                <a:spcPts val="0"/>
              </a:spcAft>
              <a:buClr>
                <a:srgbClr val="12B5EA"/>
              </a:buClr>
              <a:buSzPts val="1400"/>
              <a:buNone/>
              <a:defRPr sz="1400">
                <a:solidFill>
                  <a:srgbClr val="12B5EA"/>
                </a:solidFill>
              </a:defRPr>
            </a:lvl4pPr>
            <a:lvl5pPr lvl="4" rtl="0">
              <a:lnSpc>
                <a:spcPct val="100000"/>
              </a:lnSpc>
              <a:spcBef>
                <a:spcPts val="0"/>
              </a:spcBef>
              <a:spcAft>
                <a:spcPts val="0"/>
              </a:spcAft>
              <a:buClr>
                <a:srgbClr val="12B5EA"/>
              </a:buClr>
              <a:buSzPts val="1400"/>
              <a:buNone/>
              <a:defRPr sz="1400">
                <a:solidFill>
                  <a:srgbClr val="12B5EA"/>
                </a:solidFill>
              </a:defRPr>
            </a:lvl5pPr>
            <a:lvl6pPr lvl="5" rtl="0">
              <a:lnSpc>
                <a:spcPct val="100000"/>
              </a:lnSpc>
              <a:spcBef>
                <a:spcPts val="0"/>
              </a:spcBef>
              <a:spcAft>
                <a:spcPts val="0"/>
              </a:spcAft>
              <a:buClr>
                <a:srgbClr val="12B5EA"/>
              </a:buClr>
              <a:buSzPts val="1400"/>
              <a:buNone/>
              <a:defRPr sz="1400">
                <a:solidFill>
                  <a:srgbClr val="12B5EA"/>
                </a:solidFill>
              </a:defRPr>
            </a:lvl6pPr>
            <a:lvl7pPr lvl="6" rtl="0">
              <a:lnSpc>
                <a:spcPct val="100000"/>
              </a:lnSpc>
              <a:spcBef>
                <a:spcPts val="0"/>
              </a:spcBef>
              <a:spcAft>
                <a:spcPts val="0"/>
              </a:spcAft>
              <a:buClr>
                <a:srgbClr val="12B5EA"/>
              </a:buClr>
              <a:buSzPts val="1400"/>
              <a:buNone/>
              <a:defRPr sz="1400">
                <a:solidFill>
                  <a:srgbClr val="12B5EA"/>
                </a:solidFill>
              </a:defRPr>
            </a:lvl7pPr>
            <a:lvl8pPr lvl="7" rtl="0">
              <a:lnSpc>
                <a:spcPct val="100000"/>
              </a:lnSpc>
              <a:spcBef>
                <a:spcPts val="0"/>
              </a:spcBef>
              <a:spcAft>
                <a:spcPts val="0"/>
              </a:spcAft>
              <a:buClr>
                <a:srgbClr val="12B5EA"/>
              </a:buClr>
              <a:buSzPts val="1400"/>
              <a:buNone/>
              <a:defRPr sz="1400">
                <a:solidFill>
                  <a:srgbClr val="12B5EA"/>
                </a:solidFill>
              </a:defRPr>
            </a:lvl8pPr>
            <a:lvl9pPr lvl="8" rtl="0">
              <a:lnSpc>
                <a:spcPct val="100000"/>
              </a:lnSpc>
              <a:spcBef>
                <a:spcPts val="0"/>
              </a:spcBef>
              <a:spcAft>
                <a:spcPts val="0"/>
              </a:spcAft>
              <a:buClr>
                <a:srgbClr val="12B5EA"/>
              </a:buClr>
              <a:buSzPts val="1400"/>
              <a:buNone/>
              <a:defRPr sz="1400">
                <a:solidFill>
                  <a:srgbClr val="12B5EA"/>
                </a:solidFill>
              </a:defRPr>
            </a:lvl9pPr>
          </a:lstStyle>
          <a:p/>
        </p:txBody>
      </p:sp>
      <p:cxnSp>
        <p:nvCxnSpPr>
          <p:cNvPr id="353" name="Google Shape;353;p71"/>
          <p:cNvCxnSpPr/>
          <p:nvPr/>
        </p:nvCxnSpPr>
        <p:spPr>
          <a:xfrm>
            <a:off x="-6000" y="4632625"/>
            <a:ext cx="9156000" cy="13200"/>
          </a:xfrm>
          <a:prstGeom prst="straightConnector1">
            <a:avLst/>
          </a:prstGeom>
          <a:noFill/>
          <a:ln cap="flat" cmpd="sng" w="19050">
            <a:solidFill>
              <a:schemeClr val="lt1"/>
            </a:solidFill>
            <a:prstDash val="solid"/>
            <a:round/>
            <a:headEnd len="med" w="med" type="none"/>
            <a:tailEnd len="med" w="med" type="none"/>
          </a:ln>
        </p:spPr>
      </p:cxnSp>
      <p:sp>
        <p:nvSpPr>
          <p:cNvPr id="354" name="Google Shape;354;p71"/>
          <p:cNvSpPr txBox="1"/>
          <p:nvPr>
            <p:ph type="title"/>
          </p:nvPr>
        </p:nvSpPr>
        <p:spPr>
          <a:xfrm>
            <a:off x="371475" y="2206550"/>
            <a:ext cx="8296800" cy="5682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pic>
        <p:nvPicPr>
          <p:cNvPr id="355" name="Google Shape;355;p71"/>
          <p:cNvPicPr preferRelativeResize="0"/>
          <p:nvPr/>
        </p:nvPicPr>
        <p:blipFill>
          <a:blip r:embed="rId2">
            <a:alphaModFix/>
          </a:blip>
          <a:stretch>
            <a:fillRect/>
          </a:stretch>
        </p:blipFill>
        <p:spPr>
          <a:xfrm>
            <a:off x="6324648" y="4731088"/>
            <a:ext cx="728700" cy="314875"/>
          </a:xfrm>
          <a:prstGeom prst="rect">
            <a:avLst/>
          </a:prstGeom>
          <a:noFill/>
          <a:ln>
            <a:noFill/>
          </a:ln>
        </p:spPr>
      </p:pic>
      <p:pic>
        <p:nvPicPr>
          <p:cNvPr id="356" name="Google Shape;356;p71"/>
          <p:cNvPicPr preferRelativeResize="0"/>
          <p:nvPr/>
        </p:nvPicPr>
        <p:blipFill>
          <a:blip r:embed="rId3">
            <a:alphaModFix/>
          </a:blip>
          <a:stretch>
            <a:fillRect/>
          </a:stretch>
        </p:blipFill>
        <p:spPr>
          <a:xfrm>
            <a:off x="7318462" y="4658679"/>
            <a:ext cx="459663" cy="459685"/>
          </a:xfrm>
          <a:prstGeom prst="rect">
            <a:avLst/>
          </a:prstGeom>
          <a:noFill/>
          <a:ln>
            <a:noFill/>
          </a:ln>
        </p:spPr>
      </p:pic>
      <p:pic>
        <p:nvPicPr>
          <p:cNvPr descr="CS_reverse.png" id="357" name="Google Shape;357;p71"/>
          <p:cNvPicPr preferRelativeResize="0"/>
          <p:nvPr/>
        </p:nvPicPr>
        <p:blipFill>
          <a:blip r:embed="rId4">
            <a:alphaModFix/>
          </a:blip>
          <a:stretch>
            <a:fillRect/>
          </a:stretch>
        </p:blipFill>
        <p:spPr>
          <a:xfrm>
            <a:off x="8043225" y="4766700"/>
            <a:ext cx="816651" cy="243650"/>
          </a:xfrm>
          <a:prstGeom prst="rect">
            <a:avLst/>
          </a:prstGeom>
          <a:noFill/>
          <a:ln>
            <a:noFill/>
          </a:ln>
        </p:spPr>
      </p:pic>
      <p:pic>
        <p:nvPicPr>
          <p:cNvPr id="358" name="Google Shape;358;p71"/>
          <p:cNvPicPr preferRelativeResize="0"/>
          <p:nvPr/>
        </p:nvPicPr>
        <p:blipFill>
          <a:blip r:embed="rId5">
            <a:alphaModFix/>
          </a:blip>
          <a:stretch>
            <a:fillRect/>
          </a:stretch>
        </p:blipFill>
        <p:spPr>
          <a:xfrm>
            <a:off x="5608702" y="4563814"/>
            <a:ext cx="622625" cy="649425"/>
          </a:xfrm>
          <a:prstGeom prst="rect">
            <a:avLst/>
          </a:prstGeom>
          <a:noFill/>
          <a:ln>
            <a:noFill/>
          </a:ln>
        </p:spPr>
      </p:pic>
      <p:pic>
        <p:nvPicPr>
          <p:cNvPr id="359" name="Google Shape;359;p71"/>
          <p:cNvPicPr preferRelativeResize="0"/>
          <p:nvPr/>
        </p:nvPicPr>
        <p:blipFill>
          <a:blip r:embed="rId6">
            <a:alphaModFix/>
          </a:blip>
          <a:stretch>
            <a:fillRect/>
          </a:stretch>
        </p:blipFill>
        <p:spPr>
          <a:xfrm>
            <a:off x="371473" y="4691725"/>
            <a:ext cx="385200" cy="393601"/>
          </a:xfrm>
          <a:prstGeom prst="rect">
            <a:avLst/>
          </a:prstGeom>
          <a:noFill/>
          <a:ln>
            <a:noFill/>
          </a:ln>
        </p:spPr>
      </p:pic>
      <p:pic>
        <p:nvPicPr>
          <p:cNvPr id="360" name="Google Shape;360;p71"/>
          <p:cNvPicPr preferRelativeResize="0"/>
          <p:nvPr/>
        </p:nvPicPr>
        <p:blipFill>
          <a:blip r:embed="rId7">
            <a:alphaModFix/>
          </a:blip>
          <a:stretch>
            <a:fillRect/>
          </a:stretch>
        </p:blipFill>
        <p:spPr>
          <a:xfrm>
            <a:off x="1022225" y="4766712"/>
            <a:ext cx="822413" cy="243650"/>
          </a:xfrm>
          <a:prstGeom prst="rect">
            <a:avLst/>
          </a:prstGeom>
          <a:noFill/>
          <a:ln>
            <a:noFill/>
          </a:ln>
        </p:spPr>
      </p:pic>
      <p:pic>
        <p:nvPicPr>
          <p:cNvPr id="361" name="Google Shape;361;p71"/>
          <p:cNvPicPr preferRelativeResize="0"/>
          <p:nvPr/>
        </p:nvPicPr>
        <p:blipFill>
          <a:blip r:embed="rId8">
            <a:alphaModFix/>
          </a:blip>
          <a:stretch>
            <a:fillRect/>
          </a:stretch>
        </p:blipFill>
        <p:spPr>
          <a:xfrm>
            <a:off x="5143983" y="4731088"/>
            <a:ext cx="371383" cy="314874"/>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p:cSld name="TITLE_1_2">
    <p:bg>
      <p:bgPr>
        <a:solidFill>
          <a:srgbClr val="A50A51"/>
        </a:solidFill>
      </p:bgPr>
    </p:bg>
    <p:spTree>
      <p:nvGrpSpPr>
        <p:cNvPr id="362" name="Shape 362"/>
        <p:cNvGrpSpPr/>
        <p:nvPr/>
      </p:nvGrpSpPr>
      <p:grpSpPr>
        <a:xfrm>
          <a:off x="0" y="0"/>
          <a:ext cx="0" cy="0"/>
          <a:chOff x="0" y="0"/>
          <a:chExt cx="0" cy="0"/>
        </a:xfrm>
      </p:grpSpPr>
      <p:cxnSp>
        <p:nvCxnSpPr>
          <p:cNvPr id="363" name="Google Shape;363;p72"/>
          <p:cNvCxnSpPr/>
          <p:nvPr/>
        </p:nvCxnSpPr>
        <p:spPr>
          <a:xfrm>
            <a:off x="-6000" y="4632625"/>
            <a:ext cx="9156000" cy="13200"/>
          </a:xfrm>
          <a:prstGeom prst="straightConnector1">
            <a:avLst/>
          </a:prstGeom>
          <a:noFill/>
          <a:ln cap="flat" cmpd="sng" w="19050">
            <a:solidFill>
              <a:schemeClr val="lt1"/>
            </a:solidFill>
            <a:prstDash val="solid"/>
            <a:round/>
            <a:headEnd len="med" w="med" type="none"/>
            <a:tailEnd len="med" w="med" type="none"/>
          </a:ln>
        </p:spPr>
      </p:cxnSp>
      <p:sp>
        <p:nvSpPr>
          <p:cNvPr id="364" name="Google Shape;364;p72"/>
          <p:cNvSpPr txBox="1"/>
          <p:nvPr>
            <p:ph type="title"/>
          </p:nvPr>
        </p:nvSpPr>
        <p:spPr>
          <a:xfrm>
            <a:off x="3723875" y="2206550"/>
            <a:ext cx="4944300" cy="5682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pic>
        <p:nvPicPr>
          <p:cNvPr id="365" name="Google Shape;365;p72"/>
          <p:cNvPicPr preferRelativeResize="0"/>
          <p:nvPr/>
        </p:nvPicPr>
        <p:blipFill>
          <a:blip r:embed="rId2">
            <a:alphaModFix/>
          </a:blip>
          <a:stretch>
            <a:fillRect/>
          </a:stretch>
        </p:blipFill>
        <p:spPr>
          <a:xfrm>
            <a:off x="6324648" y="4731088"/>
            <a:ext cx="728700" cy="314875"/>
          </a:xfrm>
          <a:prstGeom prst="rect">
            <a:avLst/>
          </a:prstGeom>
          <a:noFill/>
          <a:ln>
            <a:noFill/>
          </a:ln>
        </p:spPr>
      </p:pic>
      <p:pic>
        <p:nvPicPr>
          <p:cNvPr id="366" name="Google Shape;366;p72"/>
          <p:cNvPicPr preferRelativeResize="0"/>
          <p:nvPr/>
        </p:nvPicPr>
        <p:blipFill>
          <a:blip r:embed="rId3">
            <a:alphaModFix/>
          </a:blip>
          <a:stretch>
            <a:fillRect/>
          </a:stretch>
        </p:blipFill>
        <p:spPr>
          <a:xfrm>
            <a:off x="7318462" y="4658679"/>
            <a:ext cx="459663" cy="459685"/>
          </a:xfrm>
          <a:prstGeom prst="rect">
            <a:avLst/>
          </a:prstGeom>
          <a:noFill/>
          <a:ln>
            <a:noFill/>
          </a:ln>
        </p:spPr>
      </p:pic>
      <p:pic>
        <p:nvPicPr>
          <p:cNvPr descr="CS_reverse.png" id="367" name="Google Shape;367;p72"/>
          <p:cNvPicPr preferRelativeResize="0"/>
          <p:nvPr/>
        </p:nvPicPr>
        <p:blipFill>
          <a:blip r:embed="rId4">
            <a:alphaModFix/>
          </a:blip>
          <a:stretch>
            <a:fillRect/>
          </a:stretch>
        </p:blipFill>
        <p:spPr>
          <a:xfrm>
            <a:off x="8043225" y="4766700"/>
            <a:ext cx="816651" cy="243650"/>
          </a:xfrm>
          <a:prstGeom prst="rect">
            <a:avLst/>
          </a:prstGeom>
          <a:noFill/>
          <a:ln>
            <a:noFill/>
          </a:ln>
        </p:spPr>
      </p:pic>
      <p:pic>
        <p:nvPicPr>
          <p:cNvPr id="368" name="Google Shape;368;p72"/>
          <p:cNvPicPr preferRelativeResize="0"/>
          <p:nvPr/>
        </p:nvPicPr>
        <p:blipFill>
          <a:blip r:embed="rId5">
            <a:alphaModFix/>
          </a:blip>
          <a:stretch>
            <a:fillRect/>
          </a:stretch>
        </p:blipFill>
        <p:spPr>
          <a:xfrm>
            <a:off x="5608702" y="4563814"/>
            <a:ext cx="622625" cy="649425"/>
          </a:xfrm>
          <a:prstGeom prst="rect">
            <a:avLst/>
          </a:prstGeom>
          <a:noFill/>
          <a:ln>
            <a:noFill/>
          </a:ln>
        </p:spPr>
      </p:pic>
      <p:pic>
        <p:nvPicPr>
          <p:cNvPr id="369" name="Google Shape;369;p72"/>
          <p:cNvPicPr preferRelativeResize="0"/>
          <p:nvPr/>
        </p:nvPicPr>
        <p:blipFill>
          <a:blip r:embed="rId6">
            <a:alphaModFix/>
          </a:blip>
          <a:stretch>
            <a:fillRect/>
          </a:stretch>
        </p:blipFill>
        <p:spPr>
          <a:xfrm>
            <a:off x="371473" y="4691725"/>
            <a:ext cx="385200" cy="393601"/>
          </a:xfrm>
          <a:prstGeom prst="rect">
            <a:avLst/>
          </a:prstGeom>
          <a:noFill/>
          <a:ln>
            <a:noFill/>
          </a:ln>
        </p:spPr>
      </p:pic>
      <p:pic>
        <p:nvPicPr>
          <p:cNvPr id="370" name="Google Shape;370;p72"/>
          <p:cNvPicPr preferRelativeResize="0"/>
          <p:nvPr/>
        </p:nvPicPr>
        <p:blipFill>
          <a:blip r:embed="rId7">
            <a:alphaModFix/>
          </a:blip>
          <a:stretch>
            <a:fillRect/>
          </a:stretch>
        </p:blipFill>
        <p:spPr>
          <a:xfrm>
            <a:off x="1022225" y="4766712"/>
            <a:ext cx="822413" cy="243650"/>
          </a:xfrm>
          <a:prstGeom prst="rect">
            <a:avLst/>
          </a:prstGeom>
          <a:noFill/>
          <a:ln>
            <a:noFill/>
          </a:ln>
        </p:spPr>
      </p:pic>
      <p:pic>
        <p:nvPicPr>
          <p:cNvPr id="371" name="Google Shape;371;p72"/>
          <p:cNvPicPr preferRelativeResize="0"/>
          <p:nvPr/>
        </p:nvPicPr>
        <p:blipFill>
          <a:blip r:embed="rId8">
            <a:alphaModFix/>
          </a:blip>
          <a:stretch>
            <a:fillRect/>
          </a:stretch>
        </p:blipFill>
        <p:spPr>
          <a:xfrm>
            <a:off x="5143983" y="4731088"/>
            <a:ext cx="371383" cy="314874"/>
          </a:xfrm>
          <a:prstGeom prst="rect">
            <a:avLst/>
          </a:prstGeom>
          <a:noFill/>
          <a:ln>
            <a:noFill/>
          </a:ln>
        </p:spPr>
      </p:pic>
      <p:pic>
        <p:nvPicPr>
          <p:cNvPr id="372" name="Google Shape;372;p72"/>
          <p:cNvPicPr preferRelativeResize="0"/>
          <p:nvPr/>
        </p:nvPicPr>
        <p:blipFill>
          <a:blip r:embed="rId9">
            <a:alphaModFix/>
          </a:blip>
          <a:stretch>
            <a:fillRect/>
          </a:stretch>
        </p:blipFill>
        <p:spPr>
          <a:xfrm>
            <a:off x="1616138" y="2340650"/>
            <a:ext cx="1560049" cy="462200"/>
          </a:xfrm>
          <a:prstGeom prst="rect">
            <a:avLst/>
          </a:prstGeom>
          <a:noFill/>
          <a:ln>
            <a:noFill/>
          </a:ln>
        </p:spPr>
      </p:pic>
      <p:pic>
        <p:nvPicPr>
          <p:cNvPr id="373" name="Google Shape;373;p72"/>
          <p:cNvPicPr preferRelativeResize="0"/>
          <p:nvPr/>
        </p:nvPicPr>
        <p:blipFill>
          <a:blip r:embed="rId10">
            <a:alphaModFix/>
          </a:blip>
          <a:stretch>
            <a:fillRect/>
          </a:stretch>
        </p:blipFill>
        <p:spPr>
          <a:xfrm>
            <a:off x="339150" y="2016350"/>
            <a:ext cx="836500" cy="1110799"/>
          </a:xfrm>
          <a:prstGeom prst="rect">
            <a:avLst/>
          </a:prstGeom>
          <a:noFill/>
          <a:ln>
            <a:noFill/>
          </a:ln>
        </p:spPr>
      </p:pic>
      <p:sp>
        <p:nvSpPr>
          <p:cNvPr id="374" name="Google Shape;374;p72"/>
          <p:cNvSpPr/>
          <p:nvPr/>
        </p:nvSpPr>
        <p:spPr>
          <a:xfrm>
            <a:off x="1370099" y="1870800"/>
            <a:ext cx="51600" cy="1401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72"/>
          <p:cNvSpPr/>
          <p:nvPr/>
        </p:nvSpPr>
        <p:spPr>
          <a:xfrm>
            <a:off x="3424226" y="1870800"/>
            <a:ext cx="51600" cy="1401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 blue 3">
  <p:cSld name="TITLE_1_1_3">
    <p:bg>
      <p:bgPr>
        <a:solidFill>
          <a:srgbClr val="12B5EA"/>
        </a:solidFill>
      </p:bgPr>
    </p:bg>
    <p:spTree>
      <p:nvGrpSpPr>
        <p:cNvPr id="376" name="Shape 376"/>
        <p:cNvGrpSpPr/>
        <p:nvPr/>
      </p:nvGrpSpPr>
      <p:grpSpPr>
        <a:xfrm>
          <a:off x="0" y="0"/>
          <a:ext cx="0" cy="0"/>
          <a:chOff x="0" y="0"/>
          <a:chExt cx="0" cy="0"/>
        </a:xfrm>
      </p:grpSpPr>
      <p:cxnSp>
        <p:nvCxnSpPr>
          <p:cNvPr id="377" name="Google Shape;377;p73"/>
          <p:cNvCxnSpPr/>
          <p:nvPr/>
        </p:nvCxnSpPr>
        <p:spPr>
          <a:xfrm>
            <a:off x="-6000" y="4632625"/>
            <a:ext cx="9156000" cy="13200"/>
          </a:xfrm>
          <a:prstGeom prst="straightConnector1">
            <a:avLst/>
          </a:prstGeom>
          <a:noFill/>
          <a:ln cap="flat" cmpd="sng" w="19050">
            <a:solidFill>
              <a:schemeClr val="lt1"/>
            </a:solidFill>
            <a:prstDash val="solid"/>
            <a:round/>
            <a:headEnd len="med" w="med" type="none"/>
            <a:tailEnd len="med" w="med" type="none"/>
          </a:ln>
        </p:spPr>
      </p:cxnSp>
      <p:pic>
        <p:nvPicPr>
          <p:cNvPr id="378" name="Google Shape;378;p73"/>
          <p:cNvPicPr preferRelativeResize="0"/>
          <p:nvPr/>
        </p:nvPicPr>
        <p:blipFill>
          <a:blip r:embed="rId2">
            <a:alphaModFix/>
          </a:blip>
          <a:stretch>
            <a:fillRect/>
          </a:stretch>
        </p:blipFill>
        <p:spPr>
          <a:xfrm>
            <a:off x="6324648" y="4731088"/>
            <a:ext cx="728700" cy="314875"/>
          </a:xfrm>
          <a:prstGeom prst="rect">
            <a:avLst/>
          </a:prstGeom>
          <a:noFill/>
          <a:ln>
            <a:noFill/>
          </a:ln>
        </p:spPr>
      </p:pic>
      <p:pic>
        <p:nvPicPr>
          <p:cNvPr id="379" name="Google Shape;379;p73"/>
          <p:cNvPicPr preferRelativeResize="0"/>
          <p:nvPr/>
        </p:nvPicPr>
        <p:blipFill>
          <a:blip r:embed="rId3">
            <a:alphaModFix/>
          </a:blip>
          <a:stretch>
            <a:fillRect/>
          </a:stretch>
        </p:blipFill>
        <p:spPr>
          <a:xfrm>
            <a:off x="7318462" y="4658679"/>
            <a:ext cx="459663" cy="459685"/>
          </a:xfrm>
          <a:prstGeom prst="rect">
            <a:avLst/>
          </a:prstGeom>
          <a:noFill/>
          <a:ln>
            <a:noFill/>
          </a:ln>
        </p:spPr>
      </p:pic>
      <p:pic>
        <p:nvPicPr>
          <p:cNvPr descr="CS_reverse.png" id="380" name="Google Shape;380;p73"/>
          <p:cNvPicPr preferRelativeResize="0"/>
          <p:nvPr/>
        </p:nvPicPr>
        <p:blipFill>
          <a:blip r:embed="rId4">
            <a:alphaModFix/>
          </a:blip>
          <a:stretch>
            <a:fillRect/>
          </a:stretch>
        </p:blipFill>
        <p:spPr>
          <a:xfrm>
            <a:off x="8043225" y="4766700"/>
            <a:ext cx="816651" cy="243650"/>
          </a:xfrm>
          <a:prstGeom prst="rect">
            <a:avLst/>
          </a:prstGeom>
          <a:noFill/>
          <a:ln>
            <a:noFill/>
          </a:ln>
        </p:spPr>
      </p:pic>
      <p:pic>
        <p:nvPicPr>
          <p:cNvPr id="381" name="Google Shape;381;p73"/>
          <p:cNvPicPr preferRelativeResize="0"/>
          <p:nvPr/>
        </p:nvPicPr>
        <p:blipFill>
          <a:blip r:embed="rId5">
            <a:alphaModFix/>
          </a:blip>
          <a:stretch>
            <a:fillRect/>
          </a:stretch>
        </p:blipFill>
        <p:spPr>
          <a:xfrm>
            <a:off x="5608702" y="4563814"/>
            <a:ext cx="622625" cy="649425"/>
          </a:xfrm>
          <a:prstGeom prst="rect">
            <a:avLst/>
          </a:prstGeom>
          <a:noFill/>
          <a:ln>
            <a:noFill/>
          </a:ln>
        </p:spPr>
      </p:pic>
      <p:pic>
        <p:nvPicPr>
          <p:cNvPr id="382" name="Google Shape;382;p73"/>
          <p:cNvPicPr preferRelativeResize="0"/>
          <p:nvPr/>
        </p:nvPicPr>
        <p:blipFill>
          <a:blip r:embed="rId6">
            <a:alphaModFix/>
          </a:blip>
          <a:stretch>
            <a:fillRect/>
          </a:stretch>
        </p:blipFill>
        <p:spPr>
          <a:xfrm>
            <a:off x="371473" y="4691725"/>
            <a:ext cx="385200" cy="393601"/>
          </a:xfrm>
          <a:prstGeom prst="rect">
            <a:avLst/>
          </a:prstGeom>
          <a:noFill/>
          <a:ln>
            <a:noFill/>
          </a:ln>
        </p:spPr>
      </p:pic>
      <p:pic>
        <p:nvPicPr>
          <p:cNvPr id="383" name="Google Shape;383;p73"/>
          <p:cNvPicPr preferRelativeResize="0"/>
          <p:nvPr/>
        </p:nvPicPr>
        <p:blipFill>
          <a:blip r:embed="rId7">
            <a:alphaModFix/>
          </a:blip>
          <a:stretch>
            <a:fillRect/>
          </a:stretch>
        </p:blipFill>
        <p:spPr>
          <a:xfrm>
            <a:off x="1022225" y="4766712"/>
            <a:ext cx="822413" cy="243650"/>
          </a:xfrm>
          <a:prstGeom prst="rect">
            <a:avLst/>
          </a:prstGeom>
          <a:noFill/>
          <a:ln>
            <a:noFill/>
          </a:ln>
        </p:spPr>
      </p:pic>
      <p:pic>
        <p:nvPicPr>
          <p:cNvPr id="384" name="Google Shape;384;p73"/>
          <p:cNvPicPr preferRelativeResize="0"/>
          <p:nvPr/>
        </p:nvPicPr>
        <p:blipFill>
          <a:blip r:embed="rId8">
            <a:alphaModFix/>
          </a:blip>
          <a:stretch>
            <a:fillRect/>
          </a:stretch>
        </p:blipFill>
        <p:spPr>
          <a:xfrm>
            <a:off x="5143983" y="4731088"/>
            <a:ext cx="371383" cy="314874"/>
          </a:xfrm>
          <a:prstGeom prst="rect">
            <a:avLst/>
          </a:prstGeom>
          <a:noFill/>
          <a:ln>
            <a:noFill/>
          </a:ln>
        </p:spPr>
      </p:pic>
      <p:sp>
        <p:nvSpPr>
          <p:cNvPr id="385" name="Google Shape;385;p73"/>
          <p:cNvSpPr txBox="1"/>
          <p:nvPr>
            <p:ph type="title"/>
          </p:nvPr>
        </p:nvSpPr>
        <p:spPr>
          <a:xfrm>
            <a:off x="3723875" y="2206550"/>
            <a:ext cx="4944300" cy="5682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pic>
        <p:nvPicPr>
          <p:cNvPr id="386" name="Google Shape;386;p73"/>
          <p:cNvPicPr preferRelativeResize="0"/>
          <p:nvPr/>
        </p:nvPicPr>
        <p:blipFill>
          <a:blip r:embed="rId9">
            <a:alphaModFix/>
          </a:blip>
          <a:stretch>
            <a:fillRect/>
          </a:stretch>
        </p:blipFill>
        <p:spPr>
          <a:xfrm>
            <a:off x="1616138" y="2340650"/>
            <a:ext cx="1560049" cy="462200"/>
          </a:xfrm>
          <a:prstGeom prst="rect">
            <a:avLst/>
          </a:prstGeom>
          <a:noFill/>
          <a:ln>
            <a:noFill/>
          </a:ln>
        </p:spPr>
      </p:pic>
      <p:pic>
        <p:nvPicPr>
          <p:cNvPr id="387" name="Google Shape;387;p73"/>
          <p:cNvPicPr preferRelativeResize="0"/>
          <p:nvPr/>
        </p:nvPicPr>
        <p:blipFill>
          <a:blip r:embed="rId10">
            <a:alphaModFix/>
          </a:blip>
          <a:stretch>
            <a:fillRect/>
          </a:stretch>
        </p:blipFill>
        <p:spPr>
          <a:xfrm>
            <a:off x="339150" y="2016350"/>
            <a:ext cx="836500" cy="1110799"/>
          </a:xfrm>
          <a:prstGeom prst="rect">
            <a:avLst/>
          </a:prstGeom>
          <a:noFill/>
          <a:ln>
            <a:noFill/>
          </a:ln>
        </p:spPr>
      </p:pic>
      <p:sp>
        <p:nvSpPr>
          <p:cNvPr id="388" name="Google Shape;388;p73"/>
          <p:cNvSpPr/>
          <p:nvPr/>
        </p:nvSpPr>
        <p:spPr>
          <a:xfrm>
            <a:off x="1370099" y="1870800"/>
            <a:ext cx="51600" cy="1401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73"/>
          <p:cNvSpPr/>
          <p:nvPr/>
        </p:nvSpPr>
        <p:spPr>
          <a:xfrm>
            <a:off x="3424226" y="1870800"/>
            <a:ext cx="51600" cy="1401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rgbClr val="A50A51"/>
        </a:solidFill>
      </p:bgPr>
    </p:bg>
    <p:spTree>
      <p:nvGrpSpPr>
        <p:cNvPr id="390" name="Shape 390"/>
        <p:cNvGrpSpPr/>
        <p:nvPr/>
      </p:nvGrpSpPr>
      <p:grpSpPr>
        <a:xfrm>
          <a:off x="0" y="0"/>
          <a:ext cx="0" cy="0"/>
          <a:chOff x="0" y="0"/>
          <a:chExt cx="0" cy="0"/>
        </a:xfrm>
      </p:grpSpPr>
      <p:cxnSp>
        <p:nvCxnSpPr>
          <p:cNvPr id="391" name="Google Shape;391;p74"/>
          <p:cNvCxnSpPr/>
          <p:nvPr/>
        </p:nvCxnSpPr>
        <p:spPr>
          <a:xfrm>
            <a:off x="-6000" y="4632625"/>
            <a:ext cx="9156000" cy="13200"/>
          </a:xfrm>
          <a:prstGeom prst="straightConnector1">
            <a:avLst/>
          </a:prstGeom>
          <a:noFill/>
          <a:ln cap="flat" cmpd="sng" w="19050">
            <a:solidFill>
              <a:schemeClr val="lt1"/>
            </a:solidFill>
            <a:prstDash val="solid"/>
            <a:round/>
            <a:headEnd len="med" w="med" type="none"/>
            <a:tailEnd len="med" w="med" type="none"/>
          </a:ln>
        </p:spPr>
      </p:cxnSp>
      <p:sp>
        <p:nvSpPr>
          <p:cNvPr id="392" name="Google Shape;392;p74"/>
          <p:cNvSpPr txBox="1"/>
          <p:nvPr>
            <p:ph type="title"/>
          </p:nvPr>
        </p:nvSpPr>
        <p:spPr>
          <a:xfrm>
            <a:off x="406425" y="2117650"/>
            <a:ext cx="8296800" cy="676800"/>
          </a:xfrm>
          <a:prstGeom prst="rect">
            <a:avLst/>
          </a:prstGeom>
        </p:spPr>
        <p:txBody>
          <a:bodyPr anchorCtr="0" anchor="b" bIns="91425" lIns="91425" spcFirstLastPara="1" rIns="91425" wrap="square" tIns="91425">
            <a:noAutofit/>
          </a:bodyPr>
          <a:lstStyle>
            <a:lvl1pPr lvl="0" rtl="0" algn="r">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393" name="Google Shape;393;p74"/>
          <p:cNvSpPr txBox="1"/>
          <p:nvPr>
            <p:ph idx="1" type="subTitle"/>
          </p:nvPr>
        </p:nvSpPr>
        <p:spPr>
          <a:xfrm>
            <a:off x="379875" y="2698325"/>
            <a:ext cx="8323500" cy="3936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chemeClr val="lt1"/>
              </a:buClr>
              <a:buSzPts val="1400"/>
              <a:buNone/>
              <a:defRPr sz="1400">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p:txBody>
      </p:sp>
      <p:pic>
        <p:nvPicPr>
          <p:cNvPr id="394" name="Google Shape;394;p74"/>
          <p:cNvPicPr preferRelativeResize="0"/>
          <p:nvPr/>
        </p:nvPicPr>
        <p:blipFill>
          <a:blip r:embed="rId2">
            <a:alphaModFix/>
          </a:blip>
          <a:stretch>
            <a:fillRect/>
          </a:stretch>
        </p:blipFill>
        <p:spPr>
          <a:xfrm>
            <a:off x="6324648" y="4731088"/>
            <a:ext cx="728700" cy="314875"/>
          </a:xfrm>
          <a:prstGeom prst="rect">
            <a:avLst/>
          </a:prstGeom>
          <a:noFill/>
          <a:ln>
            <a:noFill/>
          </a:ln>
        </p:spPr>
      </p:pic>
      <p:pic>
        <p:nvPicPr>
          <p:cNvPr id="395" name="Google Shape;395;p74"/>
          <p:cNvPicPr preferRelativeResize="0"/>
          <p:nvPr/>
        </p:nvPicPr>
        <p:blipFill>
          <a:blip r:embed="rId3">
            <a:alphaModFix/>
          </a:blip>
          <a:stretch>
            <a:fillRect/>
          </a:stretch>
        </p:blipFill>
        <p:spPr>
          <a:xfrm>
            <a:off x="7318462" y="4658679"/>
            <a:ext cx="459663" cy="459685"/>
          </a:xfrm>
          <a:prstGeom prst="rect">
            <a:avLst/>
          </a:prstGeom>
          <a:noFill/>
          <a:ln>
            <a:noFill/>
          </a:ln>
        </p:spPr>
      </p:pic>
      <p:pic>
        <p:nvPicPr>
          <p:cNvPr descr="CS_reverse.png" id="396" name="Google Shape;396;p74"/>
          <p:cNvPicPr preferRelativeResize="0"/>
          <p:nvPr/>
        </p:nvPicPr>
        <p:blipFill>
          <a:blip r:embed="rId4">
            <a:alphaModFix/>
          </a:blip>
          <a:stretch>
            <a:fillRect/>
          </a:stretch>
        </p:blipFill>
        <p:spPr>
          <a:xfrm>
            <a:off x="8043225" y="4766700"/>
            <a:ext cx="816651" cy="243650"/>
          </a:xfrm>
          <a:prstGeom prst="rect">
            <a:avLst/>
          </a:prstGeom>
          <a:noFill/>
          <a:ln>
            <a:noFill/>
          </a:ln>
        </p:spPr>
      </p:pic>
      <p:pic>
        <p:nvPicPr>
          <p:cNvPr id="397" name="Google Shape;397;p74"/>
          <p:cNvPicPr preferRelativeResize="0"/>
          <p:nvPr/>
        </p:nvPicPr>
        <p:blipFill>
          <a:blip r:embed="rId5">
            <a:alphaModFix/>
          </a:blip>
          <a:stretch>
            <a:fillRect/>
          </a:stretch>
        </p:blipFill>
        <p:spPr>
          <a:xfrm>
            <a:off x="5608702" y="4563814"/>
            <a:ext cx="622625" cy="649425"/>
          </a:xfrm>
          <a:prstGeom prst="rect">
            <a:avLst/>
          </a:prstGeom>
          <a:noFill/>
          <a:ln>
            <a:noFill/>
          </a:ln>
        </p:spPr>
      </p:pic>
      <p:pic>
        <p:nvPicPr>
          <p:cNvPr id="398" name="Google Shape;398;p74"/>
          <p:cNvPicPr preferRelativeResize="0"/>
          <p:nvPr/>
        </p:nvPicPr>
        <p:blipFill>
          <a:blip r:embed="rId6">
            <a:alphaModFix/>
          </a:blip>
          <a:stretch>
            <a:fillRect/>
          </a:stretch>
        </p:blipFill>
        <p:spPr>
          <a:xfrm>
            <a:off x="371473" y="4691725"/>
            <a:ext cx="385200" cy="393601"/>
          </a:xfrm>
          <a:prstGeom prst="rect">
            <a:avLst/>
          </a:prstGeom>
          <a:noFill/>
          <a:ln>
            <a:noFill/>
          </a:ln>
        </p:spPr>
      </p:pic>
      <p:pic>
        <p:nvPicPr>
          <p:cNvPr id="399" name="Google Shape;399;p74"/>
          <p:cNvPicPr preferRelativeResize="0"/>
          <p:nvPr/>
        </p:nvPicPr>
        <p:blipFill>
          <a:blip r:embed="rId7">
            <a:alphaModFix/>
          </a:blip>
          <a:stretch>
            <a:fillRect/>
          </a:stretch>
        </p:blipFill>
        <p:spPr>
          <a:xfrm>
            <a:off x="1022225" y="4766712"/>
            <a:ext cx="822413" cy="243650"/>
          </a:xfrm>
          <a:prstGeom prst="rect">
            <a:avLst/>
          </a:prstGeom>
          <a:noFill/>
          <a:ln>
            <a:noFill/>
          </a:ln>
        </p:spPr>
      </p:pic>
      <p:pic>
        <p:nvPicPr>
          <p:cNvPr id="400" name="Google Shape;400;p74"/>
          <p:cNvPicPr preferRelativeResize="0"/>
          <p:nvPr/>
        </p:nvPicPr>
        <p:blipFill>
          <a:blip r:embed="rId8">
            <a:alphaModFix/>
          </a:blip>
          <a:stretch>
            <a:fillRect/>
          </a:stretch>
        </p:blipFill>
        <p:spPr>
          <a:xfrm>
            <a:off x="5143983" y="4731088"/>
            <a:ext cx="371383" cy="31487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ke a point">
  <p:cSld name="TITLE_AND_BODY_1">
    <p:spTree>
      <p:nvGrpSpPr>
        <p:cNvPr id="41" name="Shape 41"/>
        <p:cNvGrpSpPr/>
        <p:nvPr/>
      </p:nvGrpSpPr>
      <p:grpSpPr>
        <a:xfrm>
          <a:off x="0" y="0"/>
          <a:ext cx="0" cy="0"/>
          <a:chOff x="0" y="0"/>
          <a:chExt cx="0" cy="0"/>
        </a:xfrm>
      </p:grpSpPr>
      <p:sp>
        <p:nvSpPr>
          <p:cNvPr id="42" name="Google Shape;42;p8"/>
          <p:cNvSpPr txBox="1"/>
          <p:nvPr>
            <p:ph idx="1" type="subTitle"/>
          </p:nvPr>
        </p:nvSpPr>
        <p:spPr>
          <a:xfrm>
            <a:off x="399300" y="2698450"/>
            <a:ext cx="8215500" cy="393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FFFFFF"/>
              </a:buClr>
              <a:buSzPts val="1000"/>
              <a:buNone/>
              <a:defRPr>
                <a:solidFill>
                  <a:srgbClr val="FFFFFF"/>
                </a:solidFill>
              </a:defRPr>
            </a:lvl1pPr>
            <a:lvl2pPr lvl="1" rtl="0">
              <a:lnSpc>
                <a:spcPct val="100000"/>
              </a:lnSpc>
              <a:spcBef>
                <a:spcPts val="0"/>
              </a:spcBef>
              <a:spcAft>
                <a:spcPts val="0"/>
              </a:spcAft>
              <a:buClr>
                <a:srgbClr val="12B5EA"/>
              </a:buClr>
              <a:buSzPts val="1400"/>
              <a:buNone/>
              <a:defRPr sz="1400">
                <a:solidFill>
                  <a:srgbClr val="12B5EA"/>
                </a:solidFill>
              </a:defRPr>
            </a:lvl2pPr>
            <a:lvl3pPr lvl="2" rtl="0">
              <a:lnSpc>
                <a:spcPct val="100000"/>
              </a:lnSpc>
              <a:spcBef>
                <a:spcPts val="0"/>
              </a:spcBef>
              <a:spcAft>
                <a:spcPts val="0"/>
              </a:spcAft>
              <a:buClr>
                <a:srgbClr val="12B5EA"/>
              </a:buClr>
              <a:buSzPts val="1400"/>
              <a:buNone/>
              <a:defRPr sz="1400">
                <a:solidFill>
                  <a:srgbClr val="12B5EA"/>
                </a:solidFill>
              </a:defRPr>
            </a:lvl3pPr>
            <a:lvl4pPr lvl="3" rtl="0">
              <a:lnSpc>
                <a:spcPct val="100000"/>
              </a:lnSpc>
              <a:spcBef>
                <a:spcPts val="0"/>
              </a:spcBef>
              <a:spcAft>
                <a:spcPts val="0"/>
              </a:spcAft>
              <a:buClr>
                <a:srgbClr val="12B5EA"/>
              </a:buClr>
              <a:buSzPts val="1400"/>
              <a:buNone/>
              <a:defRPr sz="1400">
                <a:solidFill>
                  <a:srgbClr val="12B5EA"/>
                </a:solidFill>
              </a:defRPr>
            </a:lvl4pPr>
            <a:lvl5pPr lvl="4" rtl="0">
              <a:lnSpc>
                <a:spcPct val="100000"/>
              </a:lnSpc>
              <a:spcBef>
                <a:spcPts val="0"/>
              </a:spcBef>
              <a:spcAft>
                <a:spcPts val="0"/>
              </a:spcAft>
              <a:buClr>
                <a:srgbClr val="12B5EA"/>
              </a:buClr>
              <a:buSzPts val="1400"/>
              <a:buNone/>
              <a:defRPr sz="1400">
                <a:solidFill>
                  <a:srgbClr val="12B5EA"/>
                </a:solidFill>
              </a:defRPr>
            </a:lvl5pPr>
            <a:lvl6pPr lvl="5" rtl="0">
              <a:lnSpc>
                <a:spcPct val="100000"/>
              </a:lnSpc>
              <a:spcBef>
                <a:spcPts val="0"/>
              </a:spcBef>
              <a:spcAft>
                <a:spcPts val="0"/>
              </a:spcAft>
              <a:buClr>
                <a:srgbClr val="12B5EA"/>
              </a:buClr>
              <a:buSzPts val="1400"/>
              <a:buNone/>
              <a:defRPr sz="1400">
                <a:solidFill>
                  <a:srgbClr val="12B5EA"/>
                </a:solidFill>
              </a:defRPr>
            </a:lvl6pPr>
            <a:lvl7pPr lvl="6" rtl="0">
              <a:lnSpc>
                <a:spcPct val="100000"/>
              </a:lnSpc>
              <a:spcBef>
                <a:spcPts val="0"/>
              </a:spcBef>
              <a:spcAft>
                <a:spcPts val="0"/>
              </a:spcAft>
              <a:buClr>
                <a:srgbClr val="12B5EA"/>
              </a:buClr>
              <a:buSzPts val="1400"/>
              <a:buNone/>
              <a:defRPr sz="1400">
                <a:solidFill>
                  <a:srgbClr val="12B5EA"/>
                </a:solidFill>
              </a:defRPr>
            </a:lvl7pPr>
            <a:lvl8pPr lvl="7" rtl="0">
              <a:lnSpc>
                <a:spcPct val="100000"/>
              </a:lnSpc>
              <a:spcBef>
                <a:spcPts val="0"/>
              </a:spcBef>
              <a:spcAft>
                <a:spcPts val="0"/>
              </a:spcAft>
              <a:buClr>
                <a:srgbClr val="12B5EA"/>
              </a:buClr>
              <a:buSzPts val="1400"/>
              <a:buNone/>
              <a:defRPr sz="1400">
                <a:solidFill>
                  <a:srgbClr val="12B5EA"/>
                </a:solidFill>
              </a:defRPr>
            </a:lvl8pPr>
            <a:lvl9pPr lvl="8" rtl="0">
              <a:lnSpc>
                <a:spcPct val="100000"/>
              </a:lnSpc>
              <a:spcBef>
                <a:spcPts val="0"/>
              </a:spcBef>
              <a:spcAft>
                <a:spcPts val="0"/>
              </a:spcAft>
              <a:buClr>
                <a:srgbClr val="12B5EA"/>
              </a:buClr>
              <a:buSzPts val="1400"/>
              <a:buNone/>
              <a:defRPr sz="1400">
                <a:solidFill>
                  <a:srgbClr val="12B5EA"/>
                </a:solidFill>
              </a:defRPr>
            </a:lvl9pPr>
          </a:lstStyle>
          <a:p/>
        </p:txBody>
      </p:sp>
      <p:sp>
        <p:nvSpPr>
          <p:cNvPr id="43" name="Google Shape;43;p8"/>
          <p:cNvSpPr txBox="1"/>
          <p:nvPr>
            <p:ph type="title"/>
          </p:nvPr>
        </p:nvSpPr>
        <p:spPr>
          <a:xfrm>
            <a:off x="371475" y="2206550"/>
            <a:ext cx="8296800" cy="5682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FFFFFF"/>
              </a:buClr>
              <a:buSzPts val="2400"/>
              <a:buNone/>
              <a:defRPr b="0" sz="2400">
                <a:solidFill>
                  <a:srgbClr val="FFFFFF"/>
                </a:solidFill>
              </a:defRPr>
            </a:lvl1pPr>
            <a:lvl2pPr lvl="1" rtl="0">
              <a:spcBef>
                <a:spcPts val="0"/>
              </a:spcBef>
              <a:spcAft>
                <a:spcPts val="0"/>
              </a:spcAft>
              <a:buClr>
                <a:srgbClr val="FFFFFF"/>
              </a:buClr>
              <a:buSzPts val="3600"/>
              <a:buNone/>
              <a:defRPr sz="3600">
                <a:solidFill>
                  <a:srgbClr val="FFFFFF"/>
                </a:solidFill>
              </a:defRPr>
            </a:lvl2pPr>
            <a:lvl3pPr lvl="2" rtl="0">
              <a:spcBef>
                <a:spcPts val="0"/>
              </a:spcBef>
              <a:spcAft>
                <a:spcPts val="0"/>
              </a:spcAft>
              <a:buClr>
                <a:srgbClr val="FFFFFF"/>
              </a:buClr>
              <a:buSzPts val="3600"/>
              <a:buNone/>
              <a:defRPr sz="3600">
                <a:solidFill>
                  <a:srgbClr val="FFFFFF"/>
                </a:solidFill>
              </a:defRPr>
            </a:lvl3pPr>
            <a:lvl4pPr lvl="3" rtl="0">
              <a:spcBef>
                <a:spcPts val="0"/>
              </a:spcBef>
              <a:spcAft>
                <a:spcPts val="0"/>
              </a:spcAft>
              <a:buClr>
                <a:srgbClr val="FFFFFF"/>
              </a:buClr>
              <a:buSzPts val="3600"/>
              <a:buNone/>
              <a:defRPr sz="3600">
                <a:solidFill>
                  <a:srgbClr val="FFFFFF"/>
                </a:solidFill>
              </a:defRPr>
            </a:lvl4pPr>
            <a:lvl5pPr lvl="4" rtl="0">
              <a:spcBef>
                <a:spcPts val="0"/>
              </a:spcBef>
              <a:spcAft>
                <a:spcPts val="0"/>
              </a:spcAft>
              <a:buClr>
                <a:srgbClr val="FFFFFF"/>
              </a:buClr>
              <a:buSzPts val="3600"/>
              <a:buNone/>
              <a:defRPr sz="3600">
                <a:solidFill>
                  <a:srgbClr val="FFFFFF"/>
                </a:solidFill>
              </a:defRPr>
            </a:lvl5pPr>
            <a:lvl6pPr lvl="5" rtl="0">
              <a:spcBef>
                <a:spcPts val="0"/>
              </a:spcBef>
              <a:spcAft>
                <a:spcPts val="0"/>
              </a:spcAft>
              <a:buClr>
                <a:srgbClr val="FFFFFF"/>
              </a:buClr>
              <a:buSzPts val="3600"/>
              <a:buNone/>
              <a:defRPr sz="3600">
                <a:solidFill>
                  <a:srgbClr val="FFFFFF"/>
                </a:solidFill>
              </a:defRPr>
            </a:lvl6pPr>
            <a:lvl7pPr lvl="6" rtl="0">
              <a:spcBef>
                <a:spcPts val="0"/>
              </a:spcBef>
              <a:spcAft>
                <a:spcPts val="0"/>
              </a:spcAft>
              <a:buClr>
                <a:srgbClr val="FFFFFF"/>
              </a:buClr>
              <a:buSzPts val="3600"/>
              <a:buNone/>
              <a:defRPr sz="3600">
                <a:solidFill>
                  <a:srgbClr val="FFFFFF"/>
                </a:solidFill>
              </a:defRPr>
            </a:lvl7pPr>
            <a:lvl8pPr lvl="7" rtl="0">
              <a:spcBef>
                <a:spcPts val="0"/>
              </a:spcBef>
              <a:spcAft>
                <a:spcPts val="0"/>
              </a:spcAft>
              <a:buClr>
                <a:srgbClr val="FFFFFF"/>
              </a:buClr>
              <a:buSzPts val="3600"/>
              <a:buNone/>
              <a:defRPr sz="3600">
                <a:solidFill>
                  <a:srgbClr val="FFFFFF"/>
                </a:solidFill>
              </a:defRPr>
            </a:lvl8pPr>
            <a:lvl9pPr lvl="8" rtl="0">
              <a:spcBef>
                <a:spcPts val="0"/>
              </a:spcBef>
              <a:spcAft>
                <a:spcPts val="0"/>
              </a:spcAft>
              <a:buClr>
                <a:srgbClr val="FFFFFF"/>
              </a:buClr>
              <a:buSzPts val="3600"/>
              <a:buNone/>
              <a:defRPr sz="3600">
                <a:solidFill>
                  <a:srgbClr val="FFFFFF"/>
                </a:solidFill>
              </a:defRPr>
            </a:lvl9pPr>
          </a:lstStyl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401" name="Shape 401"/>
        <p:cNvGrpSpPr/>
        <p:nvPr/>
      </p:nvGrpSpPr>
      <p:grpSpPr>
        <a:xfrm>
          <a:off x="0" y="0"/>
          <a:ext cx="0" cy="0"/>
          <a:chOff x="0" y="0"/>
          <a:chExt cx="0" cy="0"/>
        </a:xfrm>
      </p:grpSpPr>
      <p:sp>
        <p:nvSpPr>
          <p:cNvPr id="402" name="Google Shape;402;p75"/>
          <p:cNvSpPr txBox="1"/>
          <p:nvPr>
            <p:ph type="title"/>
          </p:nvPr>
        </p:nvSpPr>
        <p:spPr>
          <a:xfrm>
            <a:off x="379875" y="271150"/>
            <a:ext cx="8342100" cy="6354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403" name="Google Shape;403;p75"/>
          <p:cNvSpPr txBox="1"/>
          <p:nvPr>
            <p:ph idx="1" type="subTitle"/>
          </p:nvPr>
        </p:nvSpPr>
        <p:spPr>
          <a:xfrm>
            <a:off x="379875" y="793325"/>
            <a:ext cx="6464400" cy="39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CCCCCC"/>
              </a:buClr>
              <a:buSzPts val="1200"/>
              <a:buFont typeface="Raleway"/>
              <a:buNone/>
              <a:defRPr sz="1200">
                <a:solidFill>
                  <a:srgbClr val="CCCCCC"/>
                </a:solidFill>
                <a:latin typeface="Raleway"/>
                <a:ea typeface="Raleway"/>
                <a:cs typeface="Raleway"/>
                <a:sym typeface="Raleway"/>
              </a:defRPr>
            </a:lvl1pPr>
            <a:lvl2pPr lvl="1" rtl="0">
              <a:lnSpc>
                <a:spcPct val="100000"/>
              </a:lnSpc>
              <a:spcBef>
                <a:spcPts val="0"/>
              </a:spcBef>
              <a:spcAft>
                <a:spcPts val="0"/>
              </a:spcAft>
              <a:buClr>
                <a:srgbClr val="86AF15"/>
              </a:buClr>
              <a:buSzPts val="1800"/>
              <a:buNone/>
              <a:defRPr sz="1800">
                <a:solidFill>
                  <a:srgbClr val="86AF15"/>
                </a:solidFill>
              </a:defRPr>
            </a:lvl2pPr>
            <a:lvl3pPr lvl="2" rtl="0">
              <a:lnSpc>
                <a:spcPct val="100000"/>
              </a:lnSpc>
              <a:spcBef>
                <a:spcPts val="0"/>
              </a:spcBef>
              <a:spcAft>
                <a:spcPts val="0"/>
              </a:spcAft>
              <a:buClr>
                <a:srgbClr val="86AF15"/>
              </a:buClr>
              <a:buSzPts val="1800"/>
              <a:buNone/>
              <a:defRPr sz="1800">
                <a:solidFill>
                  <a:srgbClr val="86AF15"/>
                </a:solidFill>
              </a:defRPr>
            </a:lvl3pPr>
            <a:lvl4pPr lvl="3" rtl="0">
              <a:lnSpc>
                <a:spcPct val="100000"/>
              </a:lnSpc>
              <a:spcBef>
                <a:spcPts val="0"/>
              </a:spcBef>
              <a:spcAft>
                <a:spcPts val="0"/>
              </a:spcAft>
              <a:buClr>
                <a:srgbClr val="86AF15"/>
              </a:buClr>
              <a:buSzPts val="1800"/>
              <a:buNone/>
              <a:defRPr sz="1800">
                <a:solidFill>
                  <a:srgbClr val="86AF15"/>
                </a:solidFill>
              </a:defRPr>
            </a:lvl4pPr>
            <a:lvl5pPr lvl="4" rtl="0">
              <a:lnSpc>
                <a:spcPct val="100000"/>
              </a:lnSpc>
              <a:spcBef>
                <a:spcPts val="0"/>
              </a:spcBef>
              <a:spcAft>
                <a:spcPts val="0"/>
              </a:spcAft>
              <a:buClr>
                <a:srgbClr val="86AF15"/>
              </a:buClr>
              <a:buSzPts val="1800"/>
              <a:buNone/>
              <a:defRPr sz="1800">
                <a:solidFill>
                  <a:srgbClr val="86AF15"/>
                </a:solidFill>
              </a:defRPr>
            </a:lvl5pPr>
            <a:lvl6pPr lvl="5" rtl="0">
              <a:lnSpc>
                <a:spcPct val="100000"/>
              </a:lnSpc>
              <a:spcBef>
                <a:spcPts val="0"/>
              </a:spcBef>
              <a:spcAft>
                <a:spcPts val="0"/>
              </a:spcAft>
              <a:buClr>
                <a:srgbClr val="86AF15"/>
              </a:buClr>
              <a:buSzPts val="1800"/>
              <a:buNone/>
              <a:defRPr sz="1800">
                <a:solidFill>
                  <a:srgbClr val="86AF15"/>
                </a:solidFill>
              </a:defRPr>
            </a:lvl6pPr>
            <a:lvl7pPr lvl="6" rtl="0">
              <a:lnSpc>
                <a:spcPct val="100000"/>
              </a:lnSpc>
              <a:spcBef>
                <a:spcPts val="0"/>
              </a:spcBef>
              <a:spcAft>
                <a:spcPts val="0"/>
              </a:spcAft>
              <a:buClr>
                <a:srgbClr val="86AF15"/>
              </a:buClr>
              <a:buSzPts val="1800"/>
              <a:buNone/>
              <a:defRPr sz="1800">
                <a:solidFill>
                  <a:srgbClr val="86AF15"/>
                </a:solidFill>
              </a:defRPr>
            </a:lvl7pPr>
            <a:lvl8pPr lvl="7" rtl="0">
              <a:lnSpc>
                <a:spcPct val="100000"/>
              </a:lnSpc>
              <a:spcBef>
                <a:spcPts val="0"/>
              </a:spcBef>
              <a:spcAft>
                <a:spcPts val="0"/>
              </a:spcAft>
              <a:buClr>
                <a:srgbClr val="86AF15"/>
              </a:buClr>
              <a:buSzPts val="1800"/>
              <a:buNone/>
              <a:defRPr sz="1800">
                <a:solidFill>
                  <a:srgbClr val="86AF15"/>
                </a:solidFill>
              </a:defRPr>
            </a:lvl8pPr>
            <a:lvl9pPr lvl="8" rtl="0">
              <a:lnSpc>
                <a:spcPct val="100000"/>
              </a:lnSpc>
              <a:spcBef>
                <a:spcPts val="0"/>
              </a:spcBef>
              <a:spcAft>
                <a:spcPts val="0"/>
              </a:spcAft>
              <a:buClr>
                <a:srgbClr val="86AF15"/>
              </a:buClr>
              <a:buSzPts val="1800"/>
              <a:buNone/>
              <a:defRPr sz="1800">
                <a:solidFill>
                  <a:srgbClr val="86AF15"/>
                </a:solidFill>
              </a:defRPr>
            </a:lvl9pPr>
          </a:lstStyle>
          <a:p/>
        </p:txBody>
      </p:sp>
      <p:sp>
        <p:nvSpPr>
          <p:cNvPr id="404" name="Google Shape;404;p75"/>
          <p:cNvSpPr txBox="1"/>
          <p:nvPr>
            <p:ph idx="2" type="body"/>
          </p:nvPr>
        </p:nvSpPr>
        <p:spPr>
          <a:xfrm>
            <a:off x="379875" y="1452450"/>
            <a:ext cx="8342100" cy="30405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rgbClr val="12B5EA"/>
              </a:buClr>
              <a:buSzPts val="1400"/>
              <a:buChar char="●"/>
              <a:defRPr sz="1400">
                <a:solidFill>
                  <a:srgbClr val="12B5EA"/>
                </a:solidFill>
              </a:defRPr>
            </a:lvl1pPr>
            <a:lvl2pPr indent="-304800" lvl="1" marL="914400" rtl="0">
              <a:spcBef>
                <a:spcPts val="1600"/>
              </a:spcBef>
              <a:spcAft>
                <a:spcPts val="0"/>
              </a:spcAft>
              <a:buClr>
                <a:srgbClr val="12B5EA"/>
              </a:buClr>
              <a:buSzPts val="1200"/>
              <a:buChar char="○"/>
              <a:defRPr sz="1200">
                <a:solidFill>
                  <a:srgbClr val="12B5EA"/>
                </a:solidFill>
              </a:defRPr>
            </a:lvl2pPr>
            <a:lvl3pPr indent="-304800" lvl="2" marL="1371600" rtl="0">
              <a:spcBef>
                <a:spcPts val="1600"/>
              </a:spcBef>
              <a:spcAft>
                <a:spcPts val="0"/>
              </a:spcAft>
              <a:buClr>
                <a:srgbClr val="12B5EA"/>
              </a:buClr>
              <a:buSzPts val="1200"/>
              <a:buChar char="■"/>
              <a:defRPr sz="1200">
                <a:solidFill>
                  <a:srgbClr val="12B5EA"/>
                </a:solidFill>
              </a:defRPr>
            </a:lvl3pPr>
            <a:lvl4pPr indent="-304800" lvl="3" marL="1828800" rtl="0">
              <a:spcBef>
                <a:spcPts val="1600"/>
              </a:spcBef>
              <a:spcAft>
                <a:spcPts val="0"/>
              </a:spcAft>
              <a:buClr>
                <a:srgbClr val="12B5EA"/>
              </a:buClr>
              <a:buSzPts val="1200"/>
              <a:buChar char="●"/>
              <a:defRPr sz="1200">
                <a:solidFill>
                  <a:srgbClr val="12B5EA"/>
                </a:solidFill>
              </a:defRPr>
            </a:lvl4pPr>
            <a:lvl5pPr indent="-304800" lvl="4" marL="2286000" rtl="0">
              <a:spcBef>
                <a:spcPts val="1600"/>
              </a:spcBef>
              <a:spcAft>
                <a:spcPts val="0"/>
              </a:spcAft>
              <a:buClr>
                <a:srgbClr val="12B5EA"/>
              </a:buClr>
              <a:buSzPts val="1200"/>
              <a:buChar char="○"/>
              <a:defRPr sz="1200">
                <a:solidFill>
                  <a:srgbClr val="12B5EA"/>
                </a:solidFill>
              </a:defRPr>
            </a:lvl5pPr>
            <a:lvl6pPr indent="-304800" lvl="5" marL="2743200" rtl="0">
              <a:spcBef>
                <a:spcPts val="1600"/>
              </a:spcBef>
              <a:spcAft>
                <a:spcPts val="0"/>
              </a:spcAft>
              <a:buClr>
                <a:srgbClr val="12B5EA"/>
              </a:buClr>
              <a:buSzPts val="1200"/>
              <a:buChar char="■"/>
              <a:defRPr sz="1200">
                <a:solidFill>
                  <a:srgbClr val="12B5EA"/>
                </a:solidFill>
              </a:defRPr>
            </a:lvl6pPr>
            <a:lvl7pPr indent="-304800" lvl="6" marL="3200400" rtl="0">
              <a:spcBef>
                <a:spcPts val="1600"/>
              </a:spcBef>
              <a:spcAft>
                <a:spcPts val="0"/>
              </a:spcAft>
              <a:buClr>
                <a:srgbClr val="12B5EA"/>
              </a:buClr>
              <a:buSzPts val="1200"/>
              <a:buChar char="●"/>
              <a:defRPr sz="1200">
                <a:solidFill>
                  <a:srgbClr val="12B5EA"/>
                </a:solidFill>
              </a:defRPr>
            </a:lvl7pPr>
            <a:lvl8pPr indent="-304800" lvl="7" marL="3657600" rtl="0">
              <a:spcBef>
                <a:spcPts val="1600"/>
              </a:spcBef>
              <a:spcAft>
                <a:spcPts val="0"/>
              </a:spcAft>
              <a:buClr>
                <a:srgbClr val="12B5EA"/>
              </a:buClr>
              <a:buSzPts val="1200"/>
              <a:buChar char="○"/>
              <a:defRPr sz="1200">
                <a:solidFill>
                  <a:srgbClr val="12B5EA"/>
                </a:solidFill>
              </a:defRPr>
            </a:lvl8pPr>
            <a:lvl9pPr indent="-304800" lvl="8" marL="4114800" rtl="0">
              <a:spcBef>
                <a:spcPts val="1600"/>
              </a:spcBef>
              <a:spcAft>
                <a:spcPts val="1600"/>
              </a:spcAft>
              <a:buClr>
                <a:srgbClr val="12B5EA"/>
              </a:buClr>
              <a:buSzPts val="1200"/>
              <a:buChar char="■"/>
              <a:defRPr sz="1200">
                <a:solidFill>
                  <a:srgbClr val="12B5EA"/>
                </a:solidFill>
              </a:defRPr>
            </a:lvl9pPr>
          </a:lstStyl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ke a point">
  <p:cSld name="TITLE_AND_BODY_1">
    <p:spTree>
      <p:nvGrpSpPr>
        <p:cNvPr id="405" name="Shape 405"/>
        <p:cNvGrpSpPr/>
        <p:nvPr/>
      </p:nvGrpSpPr>
      <p:grpSpPr>
        <a:xfrm>
          <a:off x="0" y="0"/>
          <a:ext cx="0" cy="0"/>
          <a:chOff x="0" y="0"/>
          <a:chExt cx="0" cy="0"/>
        </a:xfrm>
      </p:grpSpPr>
      <p:sp>
        <p:nvSpPr>
          <p:cNvPr id="406" name="Google Shape;406;p76"/>
          <p:cNvSpPr txBox="1"/>
          <p:nvPr>
            <p:ph idx="1" type="subTitle"/>
          </p:nvPr>
        </p:nvSpPr>
        <p:spPr>
          <a:xfrm>
            <a:off x="399300" y="2698450"/>
            <a:ext cx="8215500" cy="393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86AF15"/>
              </a:buClr>
              <a:buSzPts val="1200"/>
              <a:buNone/>
              <a:defRPr>
                <a:solidFill>
                  <a:srgbClr val="86AF15"/>
                </a:solidFill>
              </a:defRPr>
            </a:lvl1pPr>
            <a:lvl2pPr lvl="1" rtl="0">
              <a:lnSpc>
                <a:spcPct val="100000"/>
              </a:lnSpc>
              <a:spcBef>
                <a:spcPts val="0"/>
              </a:spcBef>
              <a:spcAft>
                <a:spcPts val="0"/>
              </a:spcAft>
              <a:buClr>
                <a:srgbClr val="12B5EA"/>
              </a:buClr>
              <a:buSzPts val="1400"/>
              <a:buNone/>
              <a:defRPr sz="1400">
                <a:solidFill>
                  <a:srgbClr val="12B5EA"/>
                </a:solidFill>
              </a:defRPr>
            </a:lvl2pPr>
            <a:lvl3pPr lvl="2" rtl="0">
              <a:lnSpc>
                <a:spcPct val="100000"/>
              </a:lnSpc>
              <a:spcBef>
                <a:spcPts val="0"/>
              </a:spcBef>
              <a:spcAft>
                <a:spcPts val="0"/>
              </a:spcAft>
              <a:buClr>
                <a:srgbClr val="12B5EA"/>
              </a:buClr>
              <a:buSzPts val="1400"/>
              <a:buNone/>
              <a:defRPr sz="1400">
                <a:solidFill>
                  <a:srgbClr val="12B5EA"/>
                </a:solidFill>
              </a:defRPr>
            </a:lvl3pPr>
            <a:lvl4pPr lvl="3" rtl="0">
              <a:lnSpc>
                <a:spcPct val="100000"/>
              </a:lnSpc>
              <a:spcBef>
                <a:spcPts val="0"/>
              </a:spcBef>
              <a:spcAft>
                <a:spcPts val="0"/>
              </a:spcAft>
              <a:buClr>
                <a:srgbClr val="12B5EA"/>
              </a:buClr>
              <a:buSzPts val="1400"/>
              <a:buNone/>
              <a:defRPr sz="1400">
                <a:solidFill>
                  <a:srgbClr val="12B5EA"/>
                </a:solidFill>
              </a:defRPr>
            </a:lvl4pPr>
            <a:lvl5pPr lvl="4" rtl="0">
              <a:lnSpc>
                <a:spcPct val="100000"/>
              </a:lnSpc>
              <a:spcBef>
                <a:spcPts val="0"/>
              </a:spcBef>
              <a:spcAft>
                <a:spcPts val="0"/>
              </a:spcAft>
              <a:buClr>
                <a:srgbClr val="12B5EA"/>
              </a:buClr>
              <a:buSzPts val="1400"/>
              <a:buNone/>
              <a:defRPr sz="1400">
                <a:solidFill>
                  <a:srgbClr val="12B5EA"/>
                </a:solidFill>
              </a:defRPr>
            </a:lvl5pPr>
            <a:lvl6pPr lvl="5" rtl="0">
              <a:lnSpc>
                <a:spcPct val="100000"/>
              </a:lnSpc>
              <a:spcBef>
                <a:spcPts val="0"/>
              </a:spcBef>
              <a:spcAft>
                <a:spcPts val="0"/>
              </a:spcAft>
              <a:buClr>
                <a:srgbClr val="12B5EA"/>
              </a:buClr>
              <a:buSzPts val="1400"/>
              <a:buNone/>
              <a:defRPr sz="1400">
                <a:solidFill>
                  <a:srgbClr val="12B5EA"/>
                </a:solidFill>
              </a:defRPr>
            </a:lvl6pPr>
            <a:lvl7pPr lvl="6" rtl="0">
              <a:lnSpc>
                <a:spcPct val="100000"/>
              </a:lnSpc>
              <a:spcBef>
                <a:spcPts val="0"/>
              </a:spcBef>
              <a:spcAft>
                <a:spcPts val="0"/>
              </a:spcAft>
              <a:buClr>
                <a:srgbClr val="12B5EA"/>
              </a:buClr>
              <a:buSzPts val="1400"/>
              <a:buNone/>
              <a:defRPr sz="1400">
                <a:solidFill>
                  <a:srgbClr val="12B5EA"/>
                </a:solidFill>
              </a:defRPr>
            </a:lvl7pPr>
            <a:lvl8pPr lvl="7" rtl="0">
              <a:lnSpc>
                <a:spcPct val="100000"/>
              </a:lnSpc>
              <a:spcBef>
                <a:spcPts val="0"/>
              </a:spcBef>
              <a:spcAft>
                <a:spcPts val="0"/>
              </a:spcAft>
              <a:buClr>
                <a:srgbClr val="12B5EA"/>
              </a:buClr>
              <a:buSzPts val="1400"/>
              <a:buNone/>
              <a:defRPr sz="1400">
                <a:solidFill>
                  <a:srgbClr val="12B5EA"/>
                </a:solidFill>
              </a:defRPr>
            </a:lvl8pPr>
            <a:lvl9pPr lvl="8" rtl="0">
              <a:lnSpc>
                <a:spcPct val="100000"/>
              </a:lnSpc>
              <a:spcBef>
                <a:spcPts val="0"/>
              </a:spcBef>
              <a:spcAft>
                <a:spcPts val="0"/>
              </a:spcAft>
              <a:buClr>
                <a:srgbClr val="12B5EA"/>
              </a:buClr>
              <a:buSzPts val="1400"/>
              <a:buNone/>
              <a:defRPr sz="1400">
                <a:solidFill>
                  <a:srgbClr val="12B5EA"/>
                </a:solidFill>
              </a:defRPr>
            </a:lvl9pPr>
          </a:lstStyle>
          <a:p/>
        </p:txBody>
      </p:sp>
      <p:sp>
        <p:nvSpPr>
          <p:cNvPr id="407" name="Google Shape;407;p76"/>
          <p:cNvSpPr txBox="1"/>
          <p:nvPr>
            <p:ph type="title"/>
          </p:nvPr>
        </p:nvSpPr>
        <p:spPr>
          <a:xfrm>
            <a:off x="371475" y="2206550"/>
            <a:ext cx="8296800" cy="5682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12B5EA"/>
              </a:buClr>
              <a:buSzPts val="2400"/>
              <a:buNone/>
              <a:defRPr b="0" sz="2400">
                <a:solidFill>
                  <a:srgbClr val="12B5EA"/>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pic>
        <p:nvPicPr>
          <p:cNvPr id="408" name="Google Shape;408;p76"/>
          <p:cNvPicPr preferRelativeResize="0"/>
          <p:nvPr/>
        </p:nvPicPr>
        <p:blipFill>
          <a:blip r:embed="rId2">
            <a:alphaModFix/>
          </a:blip>
          <a:stretch>
            <a:fillRect/>
          </a:stretch>
        </p:blipFill>
        <p:spPr>
          <a:xfrm>
            <a:off x="8591450" y="4551600"/>
            <a:ext cx="523751" cy="523751"/>
          </a:xfrm>
          <a:prstGeom prst="rect">
            <a:avLst/>
          </a:prstGeom>
          <a:noFill/>
          <a:ln>
            <a:noFill/>
          </a:ln>
        </p:spPr>
      </p:pic>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409" name="Shape 409"/>
        <p:cNvGrpSpPr/>
        <p:nvPr/>
      </p:nvGrpSpPr>
      <p:grpSpPr>
        <a:xfrm>
          <a:off x="0" y="0"/>
          <a:ext cx="0" cy="0"/>
          <a:chOff x="0" y="0"/>
          <a:chExt cx="0" cy="0"/>
        </a:xfrm>
      </p:grpSpPr>
      <p:sp>
        <p:nvSpPr>
          <p:cNvPr id="410" name="Google Shape;410;p77"/>
          <p:cNvSpPr txBox="1"/>
          <p:nvPr>
            <p:ph type="title"/>
          </p:nvPr>
        </p:nvSpPr>
        <p:spPr>
          <a:xfrm>
            <a:off x="379875" y="271150"/>
            <a:ext cx="8342100" cy="6354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411" name="Google Shape;411;p77"/>
          <p:cNvSpPr txBox="1"/>
          <p:nvPr>
            <p:ph idx="1" type="subTitle"/>
          </p:nvPr>
        </p:nvSpPr>
        <p:spPr>
          <a:xfrm>
            <a:off x="379875" y="793325"/>
            <a:ext cx="6464400" cy="39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CCCCCC"/>
              </a:buClr>
              <a:buSzPts val="1200"/>
              <a:buFont typeface="Raleway"/>
              <a:buNone/>
              <a:defRPr sz="1200">
                <a:solidFill>
                  <a:srgbClr val="CCCCCC"/>
                </a:solidFill>
                <a:latin typeface="Raleway"/>
                <a:ea typeface="Raleway"/>
                <a:cs typeface="Raleway"/>
                <a:sym typeface="Raleway"/>
              </a:defRPr>
            </a:lvl1pPr>
            <a:lvl2pPr lvl="1" rtl="0">
              <a:lnSpc>
                <a:spcPct val="100000"/>
              </a:lnSpc>
              <a:spcBef>
                <a:spcPts val="0"/>
              </a:spcBef>
              <a:spcAft>
                <a:spcPts val="0"/>
              </a:spcAft>
              <a:buClr>
                <a:srgbClr val="86AF15"/>
              </a:buClr>
              <a:buSzPts val="1800"/>
              <a:buNone/>
              <a:defRPr sz="1800">
                <a:solidFill>
                  <a:srgbClr val="86AF15"/>
                </a:solidFill>
              </a:defRPr>
            </a:lvl2pPr>
            <a:lvl3pPr lvl="2" rtl="0">
              <a:lnSpc>
                <a:spcPct val="100000"/>
              </a:lnSpc>
              <a:spcBef>
                <a:spcPts val="0"/>
              </a:spcBef>
              <a:spcAft>
                <a:spcPts val="0"/>
              </a:spcAft>
              <a:buClr>
                <a:srgbClr val="86AF15"/>
              </a:buClr>
              <a:buSzPts val="1800"/>
              <a:buNone/>
              <a:defRPr sz="1800">
                <a:solidFill>
                  <a:srgbClr val="86AF15"/>
                </a:solidFill>
              </a:defRPr>
            </a:lvl3pPr>
            <a:lvl4pPr lvl="3" rtl="0">
              <a:lnSpc>
                <a:spcPct val="100000"/>
              </a:lnSpc>
              <a:spcBef>
                <a:spcPts val="0"/>
              </a:spcBef>
              <a:spcAft>
                <a:spcPts val="0"/>
              </a:spcAft>
              <a:buClr>
                <a:srgbClr val="86AF15"/>
              </a:buClr>
              <a:buSzPts val="1800"/>
              <a:buNone/>
              <a:defRPr sz="1800">
                <a:solidFill>
                  <a:srgbClr val="86AF15"/>
                </a:solidFill>
              </a:defRPr>
            </a:lvl4pPr>
            <a:lvl5pPr lvl="4" rtl="0">
              <a:lnSpc>
                <a:spcPct val="100000"/>
              </a:lnSpc>
              <a:spcBef>
                <a:spcPts val="0"/>
              </a:spcBef>
              <a:spcAft>
                <a:spcPts val="0"/>
              </a:spcAft>
              <a:buClr>
                <a:srgbClr val="86AF15"/>
              </a:buClr>
              <a:buSzPts val="1800"/>
              <a:buNone/>
              <a:defRPr sz="1800">
                <a:solidFill>
                  <a:srgbClr val="86AF15"/>
                </a:solidFill>
              </a:defRPr>
            </a:lvl5pPr>
            <a:lvl6pPr lvl="5" rtl="0">
              <a:lnSpc>
                <a:spcPct val="100000"/>
              </a:lnSpc>
              <a:spcBef>
                <a:spcPts val="0"/>
              </a:spcBef>
              <a:spcAft>
                <a:spcPts val="0"/>
              </a:spcAft>
              <a:buClr>
                <a:srgbClr val="86AF15"/>
              </a:buClr>
              <a:buSzPts val="1800"/>
              <a:buNone/>
              <a:defRPr sz="1800">
                <a:solidFill>
                  <a:srgbClr val="86AF15"/>
                </a:solidFill>
              </a:defRPr>
            </a:lvl6pPr>
            <a:lvl7pPr lvl="6" rtl="0">
              <a:lnSpc>
                <a:spcPct val="100000"/>
              </a:lnSpc>
              <a:spcBef>
                <a:spcPts val="0"/>
              </a:spcBef>
              <a:spcAft>
                <a:spcPts val="0"/>
              </a:spcAft>
              <a:buClr>
                <a:srgbClr val="86AF15"/>
              </a:buClr>
              <a:buSzPts val="1800"/>
              <a:buNone/>
              <a:defRPr sz="1800">
                <a:solidFill>
                  <a:srgbClr val="86AF15"/>
                </a:solidFill>
              </a:defRPr>
            </a:lvl7pPr>
            <a:lvl8pPr lvl="7" rtl="0">
              <a:lnSpc>
                <a:spcPct val="100000"/>
              </a:lnSpc>
              <a:spcBef>
                <a:spcPts val="0"/>
              </a:spcBef>
              <a:spcAft>
                <a:spcPts val="0"/>
              </a:spcAft>
              <a:buClr>
                <a:srgbClr val="86AF15"/>
              </a:buClr>
              <a:buSzPts val="1800"/>
              <a:buNone/>
              <a:defRPr sz="1800">
                <a:solidFill>
                  <a:srgbClr val="86AF15"/>
                </a:solidFill>
              </a:defRPr>
            </a:lvl8pPr>
            <a:lvl9pPr lvl="8" rtl="0">
              <a:lnSpc>
                <a:spcPct val="100000"/>
              </a:lnSpc>
              <a:spcBef>
                <a:spcPts val="0"/>
              </a:spcBef>
              <a:spcAft>
                <a:spcPts val="0"/>
              </a:spcAft>
              <a:buClr>
                <a:srgbClr val="86AF15"/>
              </a:buClr>
              <a:buSzPts val="1800"/>
              <a:buNone/>
              <a:defRPr sz="1800">
                <a:solidFill>
                  <a:srgbClr val="86AF15"/>
                </a:solidFill>
              </a:defRPr>
            </a:lvl9pPr>
          </a:lstStyle>
          <a:p/>
        </p:txBody>
      </p:sp>
      <p:sp>
        <p:nvSpPr>
          <p:cNvPr id="412" name="Google Shape;412;p77"/>
          <p:cNvSpPr txBox="1"/>
          <p:nvPr>
            <p:ph idx="2" type="body"/>
          </p:nvPr>
        </p:nvSpPr>
        <p:spPr>
          <a:xfrm>
            <a:off x="4540550" y="1452450"/>
            <a:ext cx="3698100" cy="2381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rgbClr val="12B5EA"/>
              </a:buClr>
              <a:buSzPts val="1400"/>
              <a:buChar char="●"/>
              <a:defRPr sz="1400">
                <a:solidFill>
                  <a:srgbClr val="12B5EA"/>
                </a:solidFill>
              </a:defRPr>
            </a:lvl1pPr>
            <a:lvl2pPr indent="-304800" lvl="1" marL="914400" rtl="0">
              <a:spcBef>
                <a:spcPts val="1600"/>
              </a:spcBef>
              <a:spcAft>
                <a:spcPts val="0"/>
              </a:spcAft>
              <a:buClr>
                <a:srgbClr val="12B5EA"/>
              </a:buClr>
              <a:buSzPts val="1200"/>
              <a:buChar char="○"/>
              <a:defRPr sz="1200">
                <a:solidFill>
                  <a:srgbClr val="12B5EA"/>
                </a:solidFill>
              </a:defRPr>
            </a:lvl2pPr>
            <a:lvl3pPr indent="-304800" lvl="2" marL="1371600" rtl="0">
              <a:spcBef>
                <a:spcPts val="1600"/>
              </a:spcBef>
              <a:spcAft>
                <a:spcPts val="0"/>
              </a:spcAft>
              <a:buClr>
                <a:srgbClr val="12B5EA"/>
              </a:buClr>
              <a:buSzPts val="1200"/>
              <a:buChar char="■"/>
              <a:defRPr sz="1200">
                <a:solidFill>
                  <a:srgbClr val="12B5EA"/>
                </a:solidFill>
              </a:defRPr>
            </a:lvl3pPr>
            <a:lvl4pPr indent="-304800" lvl="3" marL="1828800" rtl="0">
              <a:spcBef>
                <a:spcPts val="1600"/>
              </a:spcBef>
              <a:spcAft>
                <a:spcPts val="0"/>
              </a:spcAft>
              <a:buClr>
                <a:srgbClr val="12B5EA"/>
              </a:buClr>
              <a:buSzPts val="1200"/>
              <a:buChar char="●"/>
              <a:defRPr sz="1200">
                <a:solidFill>
                  <a:srgbClr val="12B5EA"/>
                </a:solidFill>
              </a:defRPr>
            </a:lvl4pPr>
            <a:lvl5pPr indent="-304800" lvl="4" marL="2286000" rtl="0">
              <a:spcBef>
                <a:spcPts val="1600"/>
              </a:spcBef>
              <a:spcAft>
                <a:spcPts val="0"/>
              </a:spcAft>
              <a:buClr>
                <a:srgbClr val="12B5EA"/>
              </a:buClr>
              <a:buSzPts val="1200"/>
              <a:buChar char="○"/>
              <a:defRPr sz="1200">
                <a:solidFill>
                  <a:srgbClr val="12B5EA"/>
                </a:solidFill>
              </a:defRPr>
            </a:lvl5pPr>
            <a:lvl6pPr indent="-304800" lvl="5" marL="2743200" rtl="0">
              <a:spcBef>
                <a:spcPts val="1600"/>
              </a:spcBef>
              <a:spcAft>
                <a:spcPts val="0"/>
              </a:spcAft>
              <a:buClr>
                <a:srgbClr val="12B5EA"/>
              </a:buClr>
              <a:buSzPts val="1200"/>
              <a:buChar char="■"/>
              <a:defRPr sz="1200">
                <a:solidFill>
                  <a:srgbClr val="12B5EA"/>
                </a:solidFill>
              </a:defRPr>
            </a:lvl6pPr>
            <a:lvl7pPr indent="-304800" lvl="6" marL="3200400" rtl="0">
              <a:spcBef>
                <a:spcPts val="1600"/>
              </a:spcBef>
              <a:spcAft>
                <a:spcPts val="0"/>
              </a:spcAft>
              <a:buClr>
                <a:srgbClr val="12B5EA"/>
              </a:buClr>
              <a:buSzPts val="1200"/>
              <a:buChar char="●"/>
              <a:defRPr sz="1200">
                <a:solidFill>
                  <a:srgbClr val="12B5EA"/>
                </a:solidFill>
              </a:defRPr>
            </a:lvl7pPr>
            <a:lvl8pPr indent="-304800" lvl="7" marL="3657600" rtl="0">
              <a:spcBef>
                <a:spcPts val="1600"/>
              </a:spcBef>
              <a:spcAft>
                <a:spcPts val="0"/>
              </a:spcAft>
              <a:buClr>
                <a:srgbClr val="12B5EA"/>
              </a:buClr>
              <a:buSzPts val="1200"/>
              <a:buChar char="○"/>
              <a:defRPr sz="1200">
                <a:solidFill>
                  <a:srgbClr val="12B5EA"/>
                </a:solidFill>
              </a:defRPr>
            </a:lvl8pPr>
            <a:lvl9pPr indent="-304800" lvl="8" marL="4114800" rtl="0">
              <a:spcBef>
                <a:spcPts val="1600"/>
              </a:spcBef>
              <a:spcAft>
                <a:spcPts val="1600"/>
              </a:spcAft>
              <a:buClr>
                <a:srgbClr val="12B5EA"/>
              </a:buClr>
              <a:buSzPts val="1200"/>
              <a:buChar char="■"/>
              <a:defRPr sz="1200">
                <a:solidFill>
                  <a:srgbClr val="12B5EA"/>
                </a:solidFill>
              </a:defRPr>
            </a:lvl9pPr>
          </a:lstStyle>
          <a:p/>
        </p:txBody>
      </p:sp>
      <p:sp>
        <p:nvSpPr>
          <p:cNvPr id="413" name="Google Shape;413;p77"/>
          <p:cNvSpPr txBox="1"/>
          <p:nvPr>
            <p:ph idx="3" type="body"/>
          </p:nvPr>
        </p:nvSpPr>
        <p:spPr>
          <a:xfrm>
            <a:off x="379875" y="1452450"/>
            <a:ext cx="3698100" cy="2381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rgbClr val="12B5EA"/>
              </a:buClr>
              <a:buSzPts val="1400"/>
              <a:buChar char="●"/>
              <a:defRPr sz="1400">
                <a:solidFill>
                  <a:srgbClr val="12B5EA"/>
                </a:solidFill>
              </a:defRPr>
            </a:lvl1pPr>
            <a:lvl2pPr indent="-304800" lvl="1" marL="914400" rtl="0">
              <a:spcBef>
                <a:spcPts val="1600"/>
              </a:spcBef>
              <a:spcAft>
                <a:spcPts val="0"/>
              </a:spcAft>
              <a:buClr>
                <a:srgbClr val="12B5EA"/>
              </a:buClr>
              <a:buSzPts val="1200"/>
              <a:buChar char="○"/>
              <a:defRPr sz="1200">
                <a:solidFill>
                  <a:srgbClr val="12B5EA"/>
                </a:solidFill>
              </a:defRPr>
            </a:lvl2pPr>
            <a:lvl3pPr indent="-304800" lvl="2" marL="1371600" rtl="0">
              <a:spcBef>
                <a:spcPts val="1600"/>
              </a:spcBef>
              <a:spcAft>
                <a:spcPts val="0"/>
              </a:spcAft>
              <a:buClr>
                <a:srgbClr val="12B5EA"/>
              </a:buClr>
              <a:buSzPts val="1200"/>
              <a:buChar char="■"/>
              <a:defRPr sz="1200">
                <a:solidFill>
                  <a:srgbClr val="12B5EA"/>
                </a:solidFill>
              </a:defRPr>
            </a:lvl3pPr>
            <a:lvl4pPr indent="-304800" lvl="3" marL="1828800" rtl="0">
              <a:spcBef>
                <a:spcPts val="1600"/>
              </a:spcBef>
              <a:spcAft>
                <a:spcPts val="0"/>
              </a:spcAft>
              <a:buClr>
                <a:srgbClr val="12B5EA"/>
              </a:buClr>
              <a:buSzPts val="1200"/>
              <a:buChar char="●"/>
              <a:defRPr sz="1200">
                <a:solidFill>
                  <a:srgbClr val="12B5EA"/>
                </a:solidFill>
              </a:defRPr>
            </a:lvl4pPr>
            <a:lvl5pPr indent="-304800" lvl="4" marL="2286000" rtl="0">
              <a:spcBef>
                <a:spcPts val="1600"/>
              </a:spcBef>
              <a:spcAft>
                <a:spcPts val="0"/>
              </a:spcAft>
              <a:buClr>
                <a:srgbClr val="12B5EA"/>
              </a:buClr>
              <a:buSzPts val="1200"/>
              <a:buChar char="○"/>
              <a:defRPr sz="1200">
                <a:solidFill>
                  <a:srgbClr val="12B5EA"/>
                </a:solidFill>
              </a:defRPr>
            </a:lvl5pPr>
            <a:lvl6pPr indent="-304800" lvl="5" marL="2743200" rtl="0">
              <a:spcBef>
                <a:spcPts val="1600"/>
              </a:spcBef>
              <a:spcAft>
                <a:spcPts val="0"/>
              </a:spcAft>
              <a:buClr>
                <a:srgbClr val="12B5EA"/>
              </a:buClr>
              <a:buSzPts val="1200"/>
              <a:buChar char="■"/>
              <a:defRPr sz="1200">
                <a:solidFill>
                  <a:srgbClr val="12B5EA"/>
                </a:solidFill>
              </a:defRPr>
            </a:lvl6pPr>
            <a:lvl7pPr indent="-304800" lvl="6" marL="3200400" rtl="0">
              <a:spcBef>
                <a:spcPts val="1600"/>
              </a:spcBef>
              <a:spcAft>
                <a:spcPts val="0"/>
              </a:spcAft>
              <a:buClr>
                <a:srgbClr val="12B5EA"/>
              </a:buClr>
              <a:buSzPts val="1200"/>
              <a:buChar char="●"/>
              <a:defRPr sz="1200">
                <a:solidFill>
                  <a:srgbClr val="12B5EA"/>
                </a:solidFill>
              </a:defRPr>
            </a:lvl7pPr>
            <a:lvl8pPr indent="-304800" lvl="7" marL="3657600" rtl="0">
              <a:spcBef>
                <a:spcPts val="1600"/>
              </a:spcBef>
              <a:spcAft>
                <a:spcPts val="0"/>
              </a:spcAft>
              <a:buClr>
                <a:srgbClr val="12B5EA"/>
              </a:buClr>
              <a:buSzPts val="1200"/>
              <a:buChar char="○"/>
              <a:defRPr sz="1200">
                <a:solidFill>
                  <a:srgbClr val="12B5EA"/>
                </a:solidFill>
              </a:defRPr>
            </a:lvl8pPr>
            <a:lvl9pPr indent="-304800" lvl="8" marL="4114800" rtl="0">
              <a:spcBef>
                <a:spcPts val="1600"/>
              </a:spcBef>
              <a:spcAft>
                <a:spcPts val="1600"/>
              </a:spcAft>
              <a:buClr>
                <a:srgbClr val="12B5EA"/>
              </a:buClr>
              <a:buSzPts val="1200"/>
              <a:buChar char="■"/>
              <a:defRPr sz="1200">
                <a:solidFill>
                  <a:srgbClr val="12B5EA"/>
                </a:solidFill>
              </a:defRPr>
            </a:lvl9pPr>
          </a:lstStyle>
          <a:p/>
        </p:txBody>
      </p:sp>
      <p:pic>
        <p:nvPicPr>
          <p:cNvPr id="414" name="Google Shape;414;p77"/>
          <p:cNvPicPr preferRelativeResize="0"/>
          <p:nvPr/>
        </p:nvPicPr>
        <p:blipFill>
          <a:blip r:embed="rId2">
            <a:alphaModFix/>
          </a:blip>
          <a:stretch>
            <a:fillRect/>
          </a:stretch>
        </p:blipFill>
        <p:spPr>
          <a:xfrm>
            <a:off x="8591450" y="4551600"/>
            <a:ext cx="523751" cy="523751"/>
          </a:xfrm>
          <a:prstGeom prst="rect">
            <a:avLst/>
          </a:prstGeom>
          <a:noFill/>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hree Columns">
  <p:cSld name="TITLE_AND_TWO_COLUMNS_1">
    <p:spTree>
      <p:nvGrpSpPr>
        <p:cNvPr id="415" name="Shape 415"/>
        <p:cNvGrpSpPr/>
        <p:nvPr/>
      </p:nvGrpSpPr>
      <p:grpSpPr>
        <a:xfrm>
          <a:off x="0" y="0"/>
          <a:ext cx="0" cy="0"/>
          <a:chOff x="0" y="0"/>
          <a:chExt cx="0" cy="0"/>
        </a:xfrm>
      </p:grpSpPr>
      <p:sp>
        <p:nvSpPr>
          <p:cNvPr id="416" name="Google Shape;416;p78"/>
          <p:cNvSpPr txBox="1"/>
          <p:nvPr>
            <p:ph type="title"/>
          </p:nvPr>
        </p:nvSpPr>
        <p:spPr>
          <a:xfrm>
            <a:off x="379875" y="271150"/>
            <a:ext cx="8342100" cy="6354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417" name="Google Shape;417;p78"/>
          <p:cNvSpPr txBox="1"/>
          <p:nvPr>
            <p:ph idx="1" type="subTitle"/>
          </p:nvPr>
        </p:nvSpPr>
        <p:spPr>
          <a:xfrm>
            <a:off x="379875" y="793325"/>
            <a:ext cx="6464400" cy="39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CCCCCC"/>
              </a:buClr>
              <a:buSzPts val="1200"/>
              <a:buFont typeface="Raleway"/>
              <a:buNone/>
              <a:defRPr sz="1200">
                <a:solidFill>
                  <a:srgbClr val="CCCCCC"/>
                </a:solidFill>
                <a:latin typeface="Raleway"/>
                <a:ea typeface="Raleway"/>
                <a:cs typeface="Raleway"/>
                <a:sym typeface="Raleway"/>
              </a:defRPr>
            </a:lvl1pPr>
            <a:lvl2pPr lvl="1" rtl="0">
              <a:lnSpc>
                <a:spcPct val="100000"/>
              </a:lnSpc>
              <a:spcBef>
                <a:spcPts val="0"/>
              </a:spcBef>
              <a:spcAft>
                <a:spcPts val="0"/>
              </a:spcAft>
              <a:buClr>
                <a:srgbClr val="86AF15"/>
              </a:buClr>
              <a:buSzPts val="1800"/>
              <a:buNone/>
              <a:defRPr sz="1800">
                <a:solidFill>
                  <a:srgbClr val="86AF15"/>
                </a:solidFill>
              </a:defRPr>
            </a:lvl2pPr>
            <a:lvl3pPr lvl="2" rtl="0">
              <a:lnSpc>
                <a:spcPct val="100000"/>
              </a:lnSpc>
              <a:spcBef>
                <a:spcPts val="0"/>
              </a:spcBef>
              <a:spcAft>
                <a:spcPts val="0"/>
              </a:spcAft>
              <a:buClr>
                <a:srgbClr val="86AF15"/>
              </a:buClr>
              <a:buSzPts val="1800"/>
              <a:buNone/>
              <a:defRPr sz="1800">
                <a:solidFill>
                  <a:srgbClr val="86AF15"/>
                </a:solidFill>
              </a:defRPr>
            </a:lvl3pPr>
            <a:lvl4pPr lvl="3" rtl="0">
              <a:lnSpc>
                <a:spcPct val="100000"/>
              </a:lnSpc>
              <a:spcBef>
                <a:spcPts val="0"/>
              </a:spcBef>
              <a:spcAft>
                <a:spcPts val="0"/>
              </a:spcAft>
              <a:buClr>
                <a:srgbClr val="86AF15"/>
              </a:buClr>
              <a:buSzPts val="1800"/>
              <a:buNone/>
              <a:defRPr sz="1800">
                <a:solidFill>
                  <a:srgbClr val="86AF15"/>
                </a:solidFill>
              </a:defRPr>
            </a:lvl4pPr>
            <a:lvl5pPr lvl="4" rtl="0">
              <a:lnSpc>
                <a:spcPct val="100000"/>
              </a:lnSpc>
              <a:spcBef>
                <a:spcPts val="0"/>
              </a:spcBef>
              <a:spcAft>
                <a:spcPts val="0"/>
              </a:spcAft>
              <a:buClr>
                <a:srgbClr val="86AF15"/>
              </a:buClr>
              <a:buSzPts val="1800"/>
              <a:buNone/>
              <a:defRPr sz="1800">
                <a:solidFill>
                  <a:srgbClr val="86AF15"/>
                </a:solidFill>
              </a:defRPr>
            </a:lvl5pPr>
            <a:lvl6pPr lvl="5" rtl="0">
              <a:lnSpc>
                <a:spcPct val="100000"/>
              </a:lnSpc>
              <a:spcBef>
                <a:spcPts val="0"/>
              </a:spcBef>
              <a:spcAft>
                <a:spcPts val="0"/>
              </a:spcAft>
              <a:buClr>
                <a:srgbClr val="86AF15"/>
              </a:buClr>
              <a:buSzPts val="1800"/>
              <a:buNone/>
              <a:defRPr sz="1800">
                <a:solidFill>
                  <a:srgbClr val="86AF15"/>
                </a:solidFill>
              </a:defRPr>
            </a:lvl6pPr>
            <a:lvl7pPr lvl="6" rtl="0">
              <a:lnSpc>
                <a:spcPct val="100000"/>
              </a:lnSpc>
              <a:spcBef>
                <a:spcPts val="0"/>
              </a:spcBef>
              <a:spcAft>
                <a:spcPts val="0"/>
              </a:spcAft>
              <a:buClr>
                <a:srgbClr val="86AF15"/>
              </a:buClr>
              <a:buSzPts val="1800"/>
              <a:buNone/>
              <a:defRPr sz="1800">
                <a:solidFill>
                  <a:srgbClr val="86AF15"/>
                </a:solidFill>
              </a:defRPr>
            </a:lvl7pPr>
            <a:lvl8pPr lvl="7" rtl="0">
              <a:lnSpc>
                <a:spcPct val="100000"/>
              </a:lnSpc>
              <a:spcBef>
                <a:spcPts val="0"/>
              </a:spcBef>
              <a:spcAft>
                <a:spcPts val="0"/>
              </a:spcAft>
              <a:buClr>
                <a:srgbClr val="86AF15"/>
              </a:buClr>
              <a:buSzPts val="1800"/>
              <a:buNone/>
              <a:defRPr sz="1800">
                <a:solidFill>
                  <a:srgbClr val="86AF15"/>
                </a:solidFill>
              </a:defRPr>
            </a:lvl8pPr>
            <a:lvl9pPr lvl="8" rtl="0">
              <a:lnSpc>
                <a:spcPct val="100000"/>
              </a:lnSpc>
              <a:spcBef>
                <a:spcPts val="0"/>
              </a:spcBef>
              <a:spcAft>
                <a:spcPts val="0"/>
              </a:spcAft>
              <a:buClr>
                <a:srgbClr val="86AF15"/>
              </a:buClr>
              <a:buSzPts val="1800"/>
              <a:buNone/>
              <a:defRPr sz="1800">
                <a:solidFill>
                  <a:srgbClr val="86AF15"/>
                </a:solidFill>
              </a:defRPr>
            </a:lvl9pPr>
          </a:lstStyle>
          <a:p/>
        </p:txBody>
      </p:sp>
      <p:sp>
        <p:nvSpPr>
          <p:cNvPr id="418" name="Google Shape;418;p78"/>
          <p:cNvSpPr txBox="1"/>
          <p:nvPr>
            <p:ph idx="2" type="body"/>
          </p:nvPr>
        </p:nvSpPr>
        <p:spPr>
          <a:xfrm>
            <a:off x="379875" y="1452450"/>
            <a:ext cx="2466900" cy="2381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rgbClr val="12B5EA"/>
              </a:buClr>
              <a:buSzPts val="1400"/>
              <a:buChar char="●"/>
              <a:defRPr sz="1400">
                <a:solidFill>
                  <a:srgbClr val="12B5EA"/>
                </a:solidFill>
              </a:defRPr>
            </a:lvl1pPr>
            <a:lvl2pPr indent="-304800" lvl="1" marL="914400" rtl="0">
              <a:spcBef>
                <a:spcPts val="1600"/>
              </a:spcBef>
              <a:spcAft>
                <a:spcPts val="0"/>
              </a:spcAft>
              <a:buClr>
                <a:srgbClr val="12B5EA"/>
              </a:buClr>
              <a:buSzPts val="1200"/>
              <a:buChar char="○"/>
              <a:defRPr sz="1200">
                <a:solidFill>
                  <a:srgbClr val="12B5EA"/>
                </a:solidFill>
              </a:defRPr>
            </a:lvl2pPr>
            <a:lvl3pPr indent="-304800" lvl="2" marL="1371600" rtl="0">
              <a:spcBef>
                <a:spcPts val="1600"/>
              </a:spcBef>
              <a:spcAft>
                <a:spcPts val="0"/>
              </a:spcAft>
              <a:buClr>
                <a:srgbClr val="12B5EA"/>
              </a:buClr>
              <a:buSzPts val="1200"/>
              <a:buChar char="■"/>
              <a:defRPr sz="1200">
                <a:solidFill>
                  <a:srgbClr val="12B5EA"/>
                </a:solidFill>
              </a:defRPr>
            </a:lvl3pPr>
            <a:lvl4pPr indent="-304800" lvl="3" marL="1828800" rtl="0">
              <a:spcBef>
                <a:spcPts val="1600"/>
              </a:spcBef>
              <a:spcAft>
                <a:spcPts val="0"/>
              </a:spcAft>
              <a:buClr>
                <a:srgbClr val="12B5EA"/>
              </a:buClr>
              <a:buSzPts val="1200"/>
              <a:buChar char="●"/>
              <a:defRPr sz="1200">
                <a:solidFill>
                  <a:srgbClr val="12B5EA"/>
                </a:solidFill>
              </a:defRPr>
            </a:lvl4pPr>
            <a:lvl5pPr indent="-304800" lvl="4" marL="2286000" rtl="0">
              <a:spcBef>
                <a:spcPts val="1600"/>
              </a:spcBef>
              <a:spcAft>
                <a:spcPts val="0"/>
              </a:spcAft>
              <a:buClr>
                <a:srgbClr val="12B5EA"/>
              </a:buClr>
              <a:buSzPts val="1200"/>
              <a:buChar char="○"/>
              <a:defRPr sz="1200">
                <a:solidFill>
                  <a:srgbClr val="12B5EA"/>
                </a:solidFill>
              </a:defRPr>
            </a:lvl5pPr>
            <a:lvl6pPr indent="-304800" lvl="5" marL="2743200" rtl="0">
              <a:spcBef>
                <a:spcPts val="1600"/>
              </a:spcBef>
              <a:spcAft>
                <a:spcPts val="0"/>
              </a:spcAft>
              <a:buClr>
                <a:srgbClr val="12B5EA"/>
              </a:buClr>
              <a:buSzPts val="1200"/>
              <a:buChar char="■"/>
              <a:defRPr sz="1200">
                <a:solidFill>
                  <a:srgbClr val="12B5EA"/>
                </a:solidFill>
              </a:defRPr>
            </a:lvl6pPr>
            <a:lvl7pPr indent="-304800" lvl="6" marL="3200400" rtl="0">
              <a:spcBef>
                <a:spcPts val="1600"/>
              </a:spcBef>
              <a:spcAft>
                <a:spcPts val="0"/>
              </a:spcAft>
              <a:buClr>
                <a:srgbClr val="12B5EA"/>
              </a:buClr>
              <a:buSzPts val="1200"/>
              <a:buChar char="●"/>
              <a:defRPr sz="1200">
                <a:solidFill>
                  <a:srgbClr val="12B5EA"/>
                </a:solidFill>
              </a:defRPr>
            </a:lvl7pPr>
            <a:lvl8pPr indent="-304800" lvl="7" marL="3657600" rtl="0">
              <a:spcBef>
                <a:spcPts val="1600"/>
              </a:spcBef>
              <a:spcAft>
                <a:spcPts val="0"/>
              </a:spcAft>
              <a:buClr>
                <a:srgbClr val="12B5EA"/>
              </a:buClr>
              <a:buSzPts val="1200"/>
              <a:buChar char="○"/>
              <a:defRPr sz="1200">
                <a:solidFill>
                  <a:srgbClr val="12B5EA"/>
                </a:solidFill>
              </a:defRPr>
            </a:lvl8pPr>
            <a:lvl9pPr indent="-304800" lvl="8" marL="4114800" rtl="0">
              <a:spcBef>
                <a:spcPts val="1600"/>
              </a:spcBef>
              <a:spcAft>
                <a:spcPts val="1600"/>
              </a:spcAft>
              <a:buClr>
                <a:srgbClr val="12B5EA"/>
              </a:buClr>
              <a:buSzPts val="1200"/>
              <a:buChar char="■"/>
              <a:defRPr sz="1200">
                <a:solidFill>
                  <a:srgbClr val="12B5EA"/>
                </a:solidFill>
              </a:defRPr>
            </a:lvl9pPr>
          </a:lstStyle>
          <a:p/>
        </p:txBody>
      </p:sp>
      <p:sp>
        <p:nvSpPr>
          <p:cNvPr id="419" name="Google Shape;419;p78"/>
          <p:cNvSpPr txBox="1"/>
          <p:nvPr>
            <p:ph idx="3" type="body"/>
          </p:nvPr>
        </p:nvSpPr>
        <p:spPr>
          <a:xfrm>
            <a:off x="3163175" y="1452450"/>
            <a:ext cx="2466900" cy="2381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rgbClr val="12B5EA"/>
              </a:buClr>
              <a:buSzPts val="1400"/>
              <a:buChar char="●"/>
              <a:defRPr sz="1400">
                <a:solidFill>
                  <a:srgbClr val="12B5EA"/>
                </a:solidFill>
              </a:defRPr>
            </a:lvl1pPr>
            <a:lvl2pPr indent="-304800" lvl="1" marL="914400" rtl="0">
              <a:spcBef>
                <a:spcPts val="1600"/>
              </a:spcBef>
              <a:spcAft>
                <a:spcPts val="0"/>
              </a:spcAft>
              <a:buClr>
                <a:srgbClr val="12B5EA"/>
              </a:buClr>
              <a:buSzPts val="1200"/>
              <a:buChar char="○"/>
              <a:defRPr sz="1200">
                <a:solidFill>
                  <a:srgbClr val="12B5EA"/>
                </a:solidFill>
              </a:defRPr>
            </a:lvl2pPr>
            <a:lvl3pPr indent="-304800" lvl="2" marL="1371600" rtl="0">
              <a:spcBef>
                <a:spcPts val="1600"/>
              </a:spcBef>
              <a:spcAft>
                <a:spcPts val="0"/>
              </a:spcAft>
              <a:buClr>
                <a:srgbClr val="12B5EA"/>
              </a:buClr>
              <a:buSzPts val="1200"/>
              <a:buChar char="■"/>
              <a:defRPr sz="1200">
                <a:solidFill>
                  <a:srgbClr val="12B5EA"/>
                </a:solidFill>
              </a:defRPr>
            </a:lvl3pPr>
            <a:lvl4pPr indent="-304800" lvl="3" marL="1828800" rtl="0">
              <a:spcBef>
                <a:spcPts val="1600"/>
              </a:spcBef>
              <a:spcAft>
                <a:spcPts val="0"/>
              </a:spcAft>
              <a:buClr>
                <a:srgbClr val="12B5EA"/>
              </a:buClr>
              <a:buSzPts val="1200"/>
              <a:buChar char="●"/>
              <a:defRPr sz="1200">
                <a:solidFill>
                  <a:srgbClr val="12B5EA"/>
                </a:solidFill>
              </a:defRPr>
            </a:lvl4pPr>
            <a:lvl5pPr indent="-304800" lvl="4" marL="2286000" rtl="0">
              <a:spcBef>
                <a:spcPts val="1600"/>
              </a:spcBef>
              <a:spcAft>
                <a:spcPts val="0"/>
              </a:spcAft>
              <a:buClr>
                <a:srgbClr val="12B5EA"/>
              </a:buClr>
              <a:buSzPts val="1200"/>
              <a:buChar char="○"/>
              <a:defRPr sz="1200">
                <a:solidFill>
                  <a:srgbClr val="12B5EA"/>
                </a:solidFill>
              </a:defRPr>
            </a:lvl5pPr>
            <a:lvl6pPr indent="-304800" lvl="5" marL="2743200" rtl="0">
              <a:spcBef>
                <a:spcPts val="1600"/>
              </a:spcBef>
              <a:spcAft>
                <a:spcPts val="0"/>
              </a:spcAft>
              <a:buClr>
                <a:srgbClr val="12B5EA"/>
              </a:buClr>
              <a:buSzPts val="1200"/>
              <a:buChar char="■"/>
              <a:defRPr sz="1200">
                <a:solidFill>
                  <a:srgbClr val="12B5EA"/>
                </a:solidFill>
              </a:defRPr>
            </a:lvl6pPr>
            <a:lvl7pPr indent="-304800" lvl="6" marL="3200400" rtl="0">
              <a:spcBef>
                <a:spcPts val="1600"/>
              </a:spcBef>
              <a:spcAft>
                <a:spcPts val="0"/>
              </a:spcAft>
              <a:buClr>
                <a:srgbClr val="12B5EA"/>
              </a:buClr>
              <a:buSzPts val="1200"/>
              <a:buChar char="●"/>
              <a:defRPr sz="1200">
                <a:solidFill>
                  <a:srgbClr val="12B5EA"/>
                </a:solidFill>
              </a:defRPr>
            </a:lvl7pPr>
            <a:lvl8pPr indent="-304800" lvl="7" marL="3657600" rtl="0">
              <a:spcBef>
                <a:spcPts val="1600"/>
              </a:spcBef>
              <a:spcAft>
                <a:spcPts val="0"/>
              </a:spcAft>
              <a:buClr>
                <a:srgbClr val="12B5EA"/>
              </a:buClr>
              <a:buSzPts val="1200"/>
              <a:buChar char="○"/>
              <a:defRPr sz="1200">
                <a:solidFill>
                  <a:srgbClr val="12B5EA"/>
                </a:solidFill>
              </a:defRPr>
            </a:lvl8pPr>
            <a:lvl9pPr indent="-304800" lvl="8" marL="4114800" rtl="0">
              <a:spcBef>
                <a:spcPts val="1600"/>
              </a:spcBef>
              <a:spcAft>
                <a:spcPts val="1600"/>
              </a:spcAft>
              <a:buClr>
                <a:srgbClr val="12B5EA"/>
              </a:buClr>
              <a:buSzPts val="1200"/>
              <a:buChar char="■"/>
              <a:defRPr sz="1200">
                <a:solidFill>
                  <a:srgbClr val="12B5EA"/>
                </a:solidFill>
              </a:defRPr>
            </a:lvl9pPr>
          </a:lstStyle>
          <a:p/>
        </p:txBody>
      </p:sp>
      <p:sp>
        <p:nvSpPr>
          <p:cNvPr id="420" name="Google Shape;420;p78"/>
          <p:cNvSpPr txBox="1"/>
          <p:nvPr>
            <p:ph idx="4" type="body"/>
          </p:nvPr>
        </p:nvSpPr>
        <p:spPr>
          <a:xfrm>
            <a:off x="5953950" y="1452450"/>
            <a:ext cx="2466900" cy="2381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rgbClr val="12B5EA"/>
              </a:buClr>
              <a:buSzPts val="1400"/>
              <a:buChar char="●"/>
              <a:defRPr sz="1400">
                <a:solidFill>
                  <a:srgbClr val="12B5EA"/>
                </a:solidFill>
              </a:defRPr>
            </a:lvl1pPr>
            <a:lvl2pPr indent="-304800" lvl="1" marL="914400" rtl="0">
              <a:spcBef>
                <a:spcPts val="1600"/>
              </a:spcBef>
              <a:spcAft>
                <a:spcPts val="0"/>
              </a:spcAft>
              <a:buClr>
                <a:srgbClr val="12B5EA"/>
              </a:buClr>
              <a:buSzPts val="1200"/>
              <a:buChar char="○"/>
              <a:defRPr sz="1200">
                <a:solidFill>
                  <a:srgbClr val="12B5EA"/>
                </a:solidFill>
              </a:defRPr>
            </a:lvl2pPr>
            <a:lvl3pPr indent="-304800" lvl="2" marL="1371600" rtl="0">
              <a:spcBef>
                <a:spcPts val="1600"/>
              </a:spcBef>
              <a:spcAft>
                <a:spcPts val="0"/>
              </a:spcAft>
              <a:buClr>
                <a:srgbClr val="12B5EA"/>
              </a:buClr>
              <a:buSzPts val="1200"/>
              <a:buChar char="■"/>
              <a:defRPr sz="1200">
                <a:solidFill>
                  <a:srgbClr val="12B5EA"/>
                </a:solidFill>
              </a:defRPr>
            </a:lvl3pPr>
            <a:lvl4pPr indent="-304800" lvl="3" marL="1828800" rtl="0">
              <a:spcBef>
                <a:spcPts val="1600"/>
              </a:spcBef>
              <a:spcAft>
                <a:spcPts val="0"/>
              </a:spcAft>
              <a:buClr>
                <a:srgbClr val="12B5EA"/>
              </a:buClr>
              <a:buSzPts val="1200"/>
              <a:buChar char="●"/>
              <a:defRPr sz="1200">
                <a:solidFill>
                  <a:srgbClr val="12B5EA"/>
                </a:solidFill>
              </a:defRPr>
            </a:lvl4pPr>
            <a:lvl5pPr indent="-304800" lvl="4" marL="2286000" rtl="0">
              <a:spcBef>
                <a:spcPts val="1600"/>
              </a:spcBef>
              <a:spcAft>
                <a:spcPts val="0"/>
              </a:spcAft>
              <a:buClr>
                <a:srgbClr val="12B5EA"/>
              </a:buClr>
              <a:buSzPts val="1200"/>
              <a:buChar char="○"/>
              <a:defRPr sz="1200">
                <a:solidFill>
                  <a:srgbClr val="12B5EA"/>
                </a:solidFill>
              </a:defRPr>
            </a:lvl5pPr>
            <a:lvl6pPr indent="-304800" lvl="5" marL="2743200" rtl="0">
              <a:spcBef>
                <a:spcPts val="1600"/>
              </a:spcBef>
              <a:spcAft>
                <a:spcPts val="0"/>
              </a:spcAft>
              <a:buClr>
                <a:srgbClr val="12B5EA"/>
              </a:buClr>
              <a:buSzPts val="1200"/>
              <a:buChar char="■"/>
              <a:defRPr sz="1200">
                <a:solidFill>
                  <a:srgbClr val="12B5EA"/>
                </a:solidFill>
              </a:defRPr>
            </a:lvl6pPr>
            <a:lvl7pPr indent="-304800" lvl="6" marL="3200400" rtl="0">
              <a:spcBef>
                <a:spcPts val="1600"/>
              </a:spcBef>
              <a:spcAft>
                <a:spcPts val="0"/>
              </a:spcAft>
              <a:buClr>
                <a:srgbClr val="12B5EA"/>
              </a:buClr>
              <a:buSzPts val="1200"/>
              <a:buChar char="●"/>
              <a:defRPr sz="1200">
                <a:solidFill>
                  <a:srgbClr val="12B5EA"/>
                </a:solidFill>
              </a:defRPr>
            </a:lvl7pPr>
            <a:lvl8pPr indent="-304800" lvl="7" marL="3657600" rtl="0">
              <a:spcBef>
                <a:spcPts val="1600"/>
              </a:spcBef>
              <a:spcAft>
                <a:spcPts val="0"/>
              </a:spcAft>
              <a:buClr>
                <a:srgbClr val="12B5EA"/>
              </a:buClr>
              <a:buSzPts val="1200"/>
              <a:buChar char="○"/>
              <a:defRPr sz="1200">
                <a:solidFill>
                  <a:srgbClr val="12B5EA"/>
                </a:solidFill>
              </a:defRPr>
            </a:lvl8pPr>
            <a:lvl9pPr indent="-304800" lvl="8" marL="4114800" rtl="0">
              <a:spcBef>
                <a:spcPts val="1600"/>
              </a:spcBef>
              <a:spcAft>
                <a:spcPts val="1600"/>
              </a:spcAft>
              <a:buClr>
                <a:srgbClr val="12B5EA"/>
              </a:buClr>
              <a:buSzPts val="1200"/>
              <a:buChar char="■"/>
              <a:defRPr sz="1200">
                <a:solidFill>
                  <a:srgbClr val="12B5EA"/>
                </a:solidFill>
              </a:defRPr>
            </a:lvl9pPr>
          </a:lstStyle>
          <a:p/>
        </p:txBody>
      </p:sp>
      <p:pic>
        <p:nvPicPr>
          <p:cNvPr id="421" name="Google Shape;421;p78"/>
          <p:cNvPicPr preferRelativeResize="0"/>
          <p:nvPr/>
        </p:nvPicPr>
        <p:blipFill>
          <a:blip r:embed="rId2">
            <a:alphaModFix/>
          </a:blip>
          <a:stretch>
            <a:fillRect/>
          </a:stretch>
        </p:blipFill>
        <p:spPr>
          <a:xfrm>
            <a:off x="8591450" y="4551600"/>
            <a:ext cx="523751" cy="523751"/>
          </a:xfrm>
          <a:prstGeom prst="rect">
            <a:avLst/>
          </a:prstGeom>
          <a:noFill/>
          <a:ln>
            <a:noFill/>
          </a:ln>
        </p:spPr>
      </p:pic>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Four Columns 1">
  <p:cSld name="TITLE_AND_TWO_COLUMNS_1_1">
    <p:spTree>
      <p:nvGrpSpPr>
        <p:cNvPr id="422" name="Shape 422"/>
        <p:cNvGrpSpPr/>
        <p:nvPr/>
      </p:nvGrpSpPr>
      <p:grpSpPr>
        <a:xfrm>
          <a:off x="0" y="0"/>
          <a:ext cx="0" cy="0"/>
          <a:chOff x="0" y="0"/>
          <a:chExt cx="0" cy="0"/>
        </a:xfrm>
      </p:grpSpPr>
      <p:sp>
        <p:nvSpPr>
          <p:cNvPr id="423" name="Google Shape;423;p79"/>
          <p:cNvSpPr txBox="1"/>
          <p:nvPr>
            <p:ph type="title"/>
          </p:nvPr>
        </p:nvSpPr>
        <p:spPr>
          <a:xfrm>
            <a:off x="379875" y="271150"/>
            <a:ext cx="8342100" cy="6354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424" name="Google Shape;424;p79"/>
          <p:cNvSpPr txBox="1"/>
          <p:nvPr>
            <p:ph idx="1" type="subTitle"/>
          </p:nvPr>
        </p:nvSpPr>
        <p:spPr>
          <a:xfrm>
            <a:off x="379875" y="793325"/>
            <a:ext cx="6464400" cy="39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CCCCCC"/>
              </a:buClr>
              <a:buSzPts val="1200"/>
              <a:buFont typeface="Raleway"/>
              <a:buNone/>
              <a:defRPr sz="1200">
                <a:solidFill>
                  <a:srgbClr val="CCCCCC"/>
                </a:solidFill>
                <a:latin typeface="Raleway"/>
                <a:ea typeface="Raleway"/>
                <a:cs typeface="Raleway"/>
                <a:sym typeface="Raleway"/>
              </a:defRPr>
            </a:lvl1pPr>
            <a:lvl2pPr lvl="1" rtl="0">
              <a:lnSpc>
                <a:spcPct val="100000"/>
              </a:lnSpc>
              <a:spcBef>
                <a:spcPts val="0"/>
              </a:spcBef>
              <a:spcAft>
                <a:spcPts val="0"/>
              </a:spcAft>
              <a:buClr>
                <a:srgbClr val="86AF15"/>
              </a:buClr>
              <a:buSzPts val="1800"/>
              <a:buNone/>
              <a:defRPr sz="1800">
                <a:solidFill>
                  <a:srgbClr val="86AF15"/>
                </a:solidFill>
              </a:defRPr>
            </a:lvl2pPr>
            <a:lvl3pPr lvl="2" rtl="0">
              <a:lnSpc>
                <a:spcPct val="100000"/>
              </a:lnSpc>
              <a:spcBef>
                <a:spcPts val="0"/>
              </a:spcBef>
              <a:spcAft>
                <a:spcPts val="0"/>
              </a:spcAft>
              <a:buClr>
                <a:srgbClr val="86AF15"/>
              </a:buClr>
              <a:buSzPts val="1800"/>
              <a:buNone/>
              <a:defRPr sz="1800">
                <a:solidFill>
                  <a:srgbClr val="86AF15"/>
                </a:solidFill>
              </a:defRPr>
            </a:lvl3pPr>
            <a:lvl4pPr lvl="3" rtl="0">
              <a:lnSpc>
                <a:spcPct val="100000"/>
              </a:lnSpc>
              <a:spcBef>
                <a:spcPts val="0"/>
              </a:spcBef>
              <a:spcAft>
                <a:spcPts val="0"/>
              </a:spcAft>
              <a:buClr>
                <a:srgbClr val="86AF15"/>
              </a:buClr>
              <a:buSzPts val="1800"/>
              <a:buNone/>
              <a:defRPr sz="1800">
                <a:solidFill>
                  <a:srgbClr val="86AF15"/>
                </a:solidFill>
              </a:defRPr>
            </a:lvl4pPr>
            <a:lvl5pPr lvl="4" rtl="0">
              <a:lnSpc>
                <a:spcPct val="100000"/>
              </a:lnSpc>
              <a:spcBef>
                <a:spcPts val="0"/>
              </a:spcBef>
              <a:spcAft>
                <a:spcPts val="0"/>
              </a:spcAft>
              <a:buClr>
                <a:srgbClr val="86AF15"/>
              </a:buClr>
              <a:buSzPts val="1800"/>
              <a:buNone/>
              <a:defRPr sz="1800">
                <a:solidFill>
                  <a:srgbClr val="86AF15"/>
                </a:solidFill>
              </a:defRPr>
            </a:lvl5pPr>
            <a:lvl6pPr lvl="5" rtl="0">
              <a:lnSpc>
                <a:spcPct val="100000"/>
              </a:lnSpc>
              <a:spcBef>
                <a:spcPts val="0"/>
              </a:spcBef>
              <a:spcAft>
                <a:spcPts val="0"/>
              </a:spcAft>
              <a:buClr>
                <a:srgbClr val="86AF15"/>
              </a:buClr>
              <a:buSzPts val="1800"/>
              <a:buNone/>
              <a:defRPr sz="1800">
                <a:solidFill>
                  <a:srgbClr val="86AF15"/>
                </a:solidFill>
              </a:defRPr>
            </a:lvl6pPr>
            <a:lvl7pPr lvl="6" rtl="0">
              <a:lnSpc>
                <a:spcPct val="100000"/>
              </a:lnSpc>
              <a:spcBef>
                <a:spcPts val="0"/>
              </a:spcBef>
              <a:spcAft>
                <a:spcPts val="0"/>
              </a:spcAft>
              <a:buClr>
                <a:srgbClr val="86AF15"/>
              </a:buClr>
              <a:buSzPts val="1800"/>
              <a:buNone/>
              <a:defRPr sz="1800">
                <a:solidFill>
                  <a:srgbClr val="86AF15"/>
                </a:solidFill>
              </a:defRPr>
            </a:lvl7pPr>
            <a:lvl8pPr lvl="7" rtl="0">
              <a:lnSpc>
                <a:spcPct val="100000"/>
              </a:lnSpc>
              <a:spcBef>
                <a:spcPts val="0"/>
              </a:spcBef>
              <a:spcAft>
                <a:spcPts val="0"/>
              </a:spcAft>
              <a:buClr>
                <a:srgbClr val="86AF15"/>
              </a:buClr>
              <a:buSzPts val="1800"/>
              <a:buNone/>
              <a:defRPr sz="1800">
                <a:solidFill>
                  <a:srgbClr val="86AF15"/>
                </a:solidFill>
              </a:defRPr>
            </a:lvl8pPr>
            <a:lvl9pPr lvl="8" rtl="0">
              <a:lnSpc>
                <a:spcPct val="100000"/>
              </a:lnSpc>
              <a:spcBef>
                <a:spcPts val="0"/>
              </a:spcBef>
              <a:spcAft>
                <a:spcPts val="0"/>
              </a:spcAft>
              <a:buClr>
                <a:srgbClr val="86AF15"/>
              </a:buClr>
              <a:buSzPts val="1800"/>
              <a:buNone/>
              <a:defRPr sz="1800">
                <a:solidFill>
                  <a:srgbClr val="86AF15"/>
                </a:solidFill>
              </a:defRPr>
            </a:lvl9pPr>
          </a:lstStyle>
          <a:p/>
        </p:txBody>
      </p:sp>
      <p:sp>
        <p:nvSpPr>
          <p:cNvPr id="425" name="Google Shape;425;p79"/>
          <p:cNvSpPr txBox="1"/>
          <p:nvPr>
            <p:ph idx="2" type="body"/>
          </p:nvPr>
        </p:nvSpPr>
        <p:spPr>
          <a:xfrm>
            <a:off x="379875" y="1452450"/>
            <a:ext cx="2045700" cy="2381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rgbClr val="12B5EA"/>
              </a:buClr>
              <a:buSzPts val="1400"/>
              <a:buChar char="●"/>
              <a:defRPr sz="1400">
                <a:solidFill>
                  <a:srgbClr val="12B5EA"/>
                </a:solidFill>
              </a:defRPr>
            </a:lvl1pPr>
            <a:lvl2pPr indent="-304800" lvl="1" marL="914400" rtl="0">
              <a:spcBef>
                <a:spcPts val="1600"/>
              </a:spcBef>
              <a:spcAft>
                <a:spcPts val="0"/>
              </a:spcAft>
              <a:buClr>
                <a:srgbClr val="12B5EA"/>
              </a:buClr>
              <a:buSzPts val="1200"/>
              <a:buChar char="○"/>
              <a:defRPr sz="1200">
                <a:solidFill>
                  <a:srgbClr val="12B5EA"/>
                </a:solidFill>
              </a:defRPr>
            </a:lvl2pPr>
            <a:lvl3pPr indent="-304800" lvl="2" marL="1371600" rtl="0">
              <a:spcBef>
                <a:spcPts val="1600"/>
              </a:spcBef>
              <a:spcAft>
                <a:spcPts val="0"/>
              </a:spcAft>
              <a:buClr>
                <a:srgbClr val="12B5EA"/>
              </a:buClr>
              <a:buSzPts val="1200"/>
              <a:buChar char="■"/>
              <a:defRPr sz="1200">
                <a:solidFill>
                  <a:srgbClr val="12B5EA"/>
                </a:solidFill>
              </a:defRPr>
            </a:lvl3pPr>
            <a:lvl4pPr indent="-304800" lvl="3" marL="1828800" rtl="0">
              <a:spcBef>
                <a:spcPts val="1600"/>
              </a:spcBef>
              <a:spcAft>
                <a:spcPts val="0"/>
              </a:spcAft>
              <a:buClr>
                <a:srgbClr val="12B5EA"/>
              </a:buClr>
              <a:buSzPts val="1200"/>
              <a:buChar char="●"/>
              <a:defRPr sz="1200">
                <a:solidFill>
                  <a:srgbClr val="12B5EA"/>
                </a:solidFill>
              </a:defRPr>
            </a:lvl4pPr>
            <a:lvl5pPr indent="-304800" lvl="4" marL="2286000" rtl="0">
              <a:spcBef>
                <a:spcPts val="1600"/>
              </a:spcBef>
              <a:spcAft>
                <a:spcPts val="0"/>
              </a:spcAft>
              <a:buClr>
                <a:srgbClr val="12B5EA"/>
              </a:buClr>
              <a:buSzPts val="1200"/>
              <a:buChar char="○"/>
              <a:defRPr sz="1200">
                <a:solidFill>
                  <a:srgbClr val="12B5EA"/>
                </a:solidFill>
              </a:defRPr>
            </a:lvl5pPr>
            <a:lvl6pPr indent="-304800" lvl="5" marL="2743200" rtl="0">
              <a:spcBef>
                <a:spcPts val="1600"/>
              </a:spcBef>
              <a:spcAft>
                <a:spcPts val="0"/>
              </a:spcAft>
              <a:buClr>
                <a:srgbClr val="12B5EA"/>
              </a:buClr>
              <a:buSzPts val="1200"/>
              <a:buChar char="■"/>
              <a:defRPr sz="1200">
                <a:solidFill>
                  <a:srgbClr val="12B5EA"/>
                </a:solidFill>
              </a:defRPr>
            </a:lvl6pPr>
            <a:lvl7pPr indent="-304800" lvl="6" marL="3200400" rtl="0">
              <a:spcBef>
                <a:spcPts val="1600"/>
              </a:spcBef>
              <a:spcAft>
                <a:spcPts val="0"/>
              </a:spcAft>
              <a:buClr>
                <a:srgbClr val="12B5EA"/>
              </a:buClr>
              <a:buSzPts val="1200"/>
              <a:buChar char="●"/>
              <a:defRPr sz="1200">
                <a:solidFill>
                  <a:srgbClr val="12B5EA"/>
                </a:solidFill>
              </a:defRPr>
            </a:lvl7pPr>
            <a:lvl8pPr indent="-304800" lvl="7" marL="3657600" rtl="0">
              <a:spcBef>
                <a:spcPts val="1600"/>
              </a:spcBef>
              <a:spcAft>
                <a:spcPts val="0"/>
              </a:spcAft>
              <a:buClr>
                <a:srgbClr val="12B5EA"/>
              </a:buClr>
              <a:buSzPts val="1200"/>
              <a:buChar char="○"/>
              <a:defRPr sz="1200">
                <a:solidFill>
                  <a:srgbClr val="12B5EA"/>
                </a:solidFill>
              </a:defRPr>
            </a:lvl8pPr>
            <a:lvl9pPr indent="-304800" lvl="8" marL="4114800" rtl="0">
              <a:spcBef>
                <a:spcPts val="1600"/>
              </a:spcBef>
              <a:spcAft>
                <a:spcPts val="1600"/>
              </a:spcAft>
              <a:buClr>
                <a:srgbClr val="12B5EA"/>
              </a:buClr>
              <a:buSzPts val="1200"/>
              <a:buChar char="■"/>
              <a:defRPr sz="1200">
                <a:solidFill>
                  <a:srgbClr val="12B5EA"/>
                </a:solidFill>
              </a:defRPr>
            </a:lvl9pPr>
          </a:lstStyle>
          <a:p/>
        </p:txBody>
      </p:sp>
      <p:sp>
        <p:nvSpPr>
          <p:cNvPr id="426" name="Google Shape;426;p79"/>
          <p:cNvSpPr txBox="1"/>
          <p:nvPr>
            <p:ph idx="3" type="body"/>
          </p:nvPr>
        </p:nvSpPr>
        <p:spPr>
          <a:xfrm>
            <a:off x="2513025" y="1452450"/>
            <a:ext cx="2045700" cy="2381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rgbClr val="12B5EA"/>
              </a:buClr>
              <a:buSzPts val="1400"/>
              <a:buChar char="●"/>
              <a:defRPr sz="1400">
                <a:solidFill>
                  <a:srgbClr val="12B5EA"/>
                </a:solidFill>
              </a:defRPr>
            </a:lvl1pPr>
            <a:lvl2pPr indent="-304800" lvl="1" marL="914400" rtl="0">
              <a:spcBef>
                <a:spcPts val="1600"/>
              </a:spcBef>
              <a:spcAft>
                <a:spcPts val="0"/>
              </a:spcAft>
              <a:buClr>
                <a:srgbClr val="12B5EA"/>
              </a:buClr>
              <a:buSzPts val="1200"/>
              <a:buChar char="○"/>
              <a:defRPr sz="1200">
                <a:solidFill>
                  <a:srgbClr val="12B5EA"/>
                </a:solidFill>
              </a:defRPr>
            </a:lvl2pPr>
            <a:lvl3pPr indent="-304800" lvl="2" marL="1371600" rtl="0">
              <a:spcBef>
                <a:spcPts val="1600"/>
              </a:spcBef>
              <a:spcAft>
                <a:spcPts val="0"/>
              </a:spcAft>
              <a:buClr>
                <a:srgbClr val="12B5EA"/>
              </a:buClr>
              <a:buSzPts val="1200"/>
              <a:buChar char="■"/>
              <a:defRPr sz="1200">
                <a:solidFill>
                  <a:srgbClr val="12B5EA"/>
                </a:solidFill>
              </a:defRPr>
            </a:lvl3pPr>
            <a:lvl4pPr indent="-304800" lvl="3" marL="1828800" rtl="0">
              <a:spcBef>
                <a:spcPts val="1600"/>
              </a:spcBef>
              <a:spcAft>
                <a:spcPts val="0"/>
              </a:spcAft>
              <a:buClr>
                <a:srgbClr val="12B5EA"/>
              </a:buClr>
              <a:buSzPts val="1200"/>
              <a:buChar char="●"/>
              <a:defRPr sz="1200">
                <a:solidFill>
                  <a:srgbClr val="12B5EA"/>
                </a:solidFill>
              </a:defRPr>
            </a:lvl4pPr>
            <a:lvl5pPr indent="-304800" lvl="4" marL="2286000" rtl="0">
              <a:spcBef>
                <a:spcPts val="1600"/>
              </a:spcBef>
              <a:spcAft>
                <a:spcPts val="0"/>
              </a:spcAft>
              <a:buClr>
                <a:srgbClr val="12B5EA"/>
              </a:buClr>
              <a:buSzPts val="1200"/>
              <a:buChar char="○"/>
              <a:defRPr sz="1200">
                <a:solidFill>
                  <a:srgbClr val="12B5EA"/>
                </a:solidFill>
              </a:defRPr>
            </a:lvl5pPr>
            <a:lvl6pPr indent="-304800" lvl="5" marL="2743200" rtl="0">
              <a:spcBef>
                <a:spcPts val="1600"/>
              </a:spcBef>
              <a:spcAft>
                <a:spcPts val="0"/>
              </a:spcAft>
              <a:buClr>
                <a:srgbClr val="12B5EA"/>
              </a:buClr>
              <a:buSzPts val="1200"/>
              <a:buChar char="■"/>
              <a:defRPr sz="1200">
                <a:solidFill>
                  <a:srgbClr val="12B5EA"/>
                </a:solidFill>
              </a:defRPr>
            </a:lvl6pPr>
            <a:lvl7pPr indent="-304800" lvl="6" marL="3200400" rtl="0">
              <a:spcBef>
                <a:spcPts val="1600"/>
              </a:spcBef>
              <a:spcAft>
                <a:spcPts val="0"/>
              </a:spcAft>
              <a:buClr>
                <a:srgbClr val="12B5EA"/>
              </a:buClr>
              <a:buSzPts val="1200"/>
              <a:buChar char="●"/>
              <a:defRPr sz="1200">
                <a:solidFill>
                  <a:srgbClr val="12B5EA"/>
                </a:solidFill>
              </a:defRPr>
            </a:lvl7pPr>
            <a:lvl8pPr indent="-304800" lvl="7" marL="3657600" rtl="0">
              <a:spcBef>
                <a:spcPts val="1600"/>
              </a:spcBef>
              <a:spcAft>
                <a:spcPts val="0"/>
              </a:spcAft>
              <a:buClr>
                <a:srgbClr val="12B5EA"/>
              </a:buClr>
              <a:buSzPts val="1200"/>
              <a:buChar char="○"/>
              <a:defRPr sz="1200">
                <a:solidFill>
                  <a:srgbClr val="12B5EA"/>
                </a:solidFill>
              </a:defRPr>
            </a:lvl8pPr>
            <a:lvl9pPr indent="-304800" lvl="8" marL="4114800" rtl="0">
              <a:spcBef>
                <a:spcPts val="1600"/>
              </a:spcBef>
              <a:spcAft>
                <a:spcPts val="1600"/>
              </a:spcAft>
              <a:buClr>
                <a:srgbClr val="12B5EA"/>
              </a:buClr>
              <a:buSzPts val="1200"/>
              <a:buChar char="■"/>
              <a:defRPr sz="1200">
                <a:solidFill>
                  <a:srgbClr val="12B5EA"/>
                </a:solidFill>
              </a:defRPr>
            </a:lvl9pPr>
          </a:lstStyle>
          <a:p/>
        </p:txBody>
      </p:sp>
      <p:sp>
        <p:nvSpPr>
          <p:cNvPr id="427" name="Google Shape;427;p79"/>
          <p:cNvSpPr txBox="1"/>
          <p:nvPr>
            <p:ph idx="4" type="body"/>
          </p:nvPr>
        </p:nvSpPr>
        <p:spPr>
          <a:xfrm>
            <a:off x="4659525" y="1452450"/>
            <a:ext cx="2045700" cy="2381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rgbClr val="12B5EA"/>
              </a:buClr>
              <a:buSzPts val="1400"/>
              <a:buChar char="●"/>
              <a:defRPr sz="1400">
                <a:solidFill>
                  <a:srgbClr val="12B5EA"/>
                </a:solidFill>
              </a:defRPr>
            </a:lvl1pPr>
            <a:lvl2pPr indent="-304800" lvl="1" marL="914400" rtl="0">
              <a:spcBef>
                <a:spcPts val="1600"/>
              </a:spcBef>
              <a:spcAft>
                <a:spcPts val="0"/>
              </a:spcAft>
              <a:buClr>
                <a:srgbClr val="12B5EA"/>
              </a:buClr>
              <a:buSzPts val="1200"/>
              <a:buChar char="○"/>
              <a:defRPr sz="1200">
                <a:solidFill>
                  <a:srgbClr val="12B5EA"/>
                </a:solidFill>
              </a:defRPr>
            </a:lvl2pPr>
            <a:lvl3pPr indent="-304800" lvl="2" marL="1371600" rtl="0">
              <a:spcBef>
                <a:spcPts val="1600"/>
              </a:spcBef>
              <a:spcAft>
                <a:spcPts val="0"/>
              </a:spcAft>
              <a:buClr>
                <a:srgbClr val="12B5EA"/>
              </a:buClr>
              <a:buSzPts val="1200"/>
              <a:buChar char="■"/>
              <a:defRPr sz="1200">
                <a:solidFill>
                  <a:srgbClr val="12B5EA"/>
                </a:solidFill>
              </a:defRPr>
            </a:lvl3pPr>
            <a:lvl4pPr indent="-304800" lvl="3" marL="1828800" rtl="0">
              <a:spcBef>
                <a:spcPts val="1600"/>
              </a:spcBef>
              <a:spcAft>
                <a:spcPts val="0"/>
              </a:spcAft>
              <a:buClr>
                <a:srgbClr val="12B5EA"/>
              </a:buClr>
              <a:buSzPts val="1200"/>
              <a:buChar char="●"/>
              <a:defRPr sz="1200">
                <a:solidFill>
                  <a:srgbClr val="12B5EA"/>
                </a:solidFill>
              </a:defRPr>
            </a:lvl4pPr>
            <a:lvl5pPr indent="-304800" lvl="4" marL="2286000" rtl="0">
              <a:spcBef>
                <a:spcPts val="1600"/>
              </a:spcBef>
              <a:spcAft>
                <a:spcPts val="0"/>
              </a:spcAft>
              <a:buClr>
                <a:srgbClr val="12B5EA"/>
              </a:buClr>
              <a:buSzPts val="1200"/>
              <a:buChar char="○"/>
              <a:defRPr sz="1200">
                <a:solidFill>
                  <a:srgbClr val="12B5EA"/>
                </a:solidFill>
              </a:defRPr>
            </a:lvl5pPr>
            <a:lvl6pPr indent="-304800" lvl="5" marL="2743200" rtl="0">
              <a:spcBef>
                <a:spcPts val="1600"/>
              </a:spcBef>
              <a:spcAft>
                <a:spcPts val="0"/>
              </a:spcAft>
              <a:buClr>
                <a:srgbClr val="12B5EA"/>
              </a:buClr>
              <a:buSzPts val="1200"/>
              <a:buChar char="■"/>
              <a:defRPr sz="1200">
                <a:solidFill>
                  <a:srgbClr val="12B5EA"/>
                </a:solidFill>
              </a:defRPr>
            </a:lvl6pPr>
            <a:lvl7pPr indent="-304800" lvl="6" marL="3200400" rtl="0">
              <a:spcBef>
                <a:spcPts val="1600"/>
              </a:spcBef>
              <a:spcAft>
                <a:spcPts val="0"/>
              </a:spcAft>
              <a:buClr>
                <a:srgbClr val="12B5EA"/>
              </a:buClr>
              <a:buSzPts val="1200"/>
              <a:buChar char="●"/>
              <a:defRPr sz="1200">
                <a:solidFill>
                  <a:srgbClr val="12B5EA"/>
                </a:solidFill>
              </a:defRPr>
            </a:lvl7pPr>
            <a:lvl8pPr indent="-304800" lvl="7" marL="3657600" rtl="0">
              <a:spcBef>
                <a:spcPts val="1600"/>
              </a:spcBef>
              <a:spcAft>
                <a:spcPts val="0"/>
              </a:spcAft>
              <a:buClr>
                <a:srgbClr val="12B5EA"/>
              </a:buClr>
              <a:buSzPts val="1200"/>
              <a:buChar char="○"/>
              <a:defRPr sz="1200">
                <a:solidFill>
                  <a:srgbClr val="12B5EA"/>
                </a:solidFill>
              </a:defRPr>
            </a:lvl8pPr>
            <a:lvl9pPr indent="-304800" lvl="8" marL="4114800" rtl="0">
              <a:spcBef>
                <a:spcPts val="1600"/>
              </a:spcBef>
              <a:spcAft>
                <a:spcPts val="1600"/>
              </a:spcAft>
              <a:buClr>
                <a:srgbClr val="12B5EA"/>
              </a:buClr>
              <a:buSzPts val="1200"/>
              <a:buChar char="■"/>
              <a:defRPr sz="1200">
                <a:solidFill>
                  <a:srgbClr val="12B5EA"/>
                </a:solidFill>
              </a:defRPr>
            </a:lvl9pPr>
          </a:lstStyle>
          <a:p/>
        </p:txBody>
      </p:sp>
      <p:sp>
        <p:nvSpPr>
          <p:cNvPr id="428" name="Google Shape;428;p79"/>
          <p:cNvSpPr txBox="1"/>
          <p:nvPr>
            <p:ph idx="5" type="body"/>
          </p:nvPr>
        </p:nvSpPr>
        <p:spPr>
          <a:xfrm>
            <a:off x="6792675" y="1452450"/>
            <a:ext cx="2045700" cy="2381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rgbClr val="12B5EA"/>
              </a:buClr>
              <a:buSzPts val="1400"/>
              <a:buChar char="●"/>
              <a:defRPr sz="1400">
                <a:solidFill>
                  <a:srgbClr val="12B5EA"/>
                </a:solidFill>
              </a:defRPr>
            </a:lvl1pPr>
            <a:lvl2pPr indent="-304800" lvl="1" marL="914400" rtl="0">
              <a:spcBef>
                <a:spcPts val="1600"/>
              </a:spcBef>
              <a:spcAft>
                <a:spcPts val="0"/>
              </a:spcAft>
              <a:buClr>
                <a:srgbClr val="12B5EA"/>
              </a:buClr>
              <a:buSzPts val="1200"/>
              <a:buChar char="○"/>
              <a:defRPr sz="1200">
                <a:solidFill>
                  <a:srgbClr val="12B5EA"/>
                </a:solidFill>
              </a:defRPr>
            </a:lvl2pPr>
            <a:lvl3pPr indent="-304800" lvl="2" marL="1371600" rtl="0">
              <a:spcBef>
                <a:spcPts val="1600"/>
              </a:spcBef>
              <a:spcAft>
                <a:spcPts val="0"/>
              </a:spcAft>
              <a:buClr>
                <a:srgbClr val="12B5EA"/>
              </a:buClr>
              <a:buSzPts val="1200"/>
              <a:buChar char="■"/>
              <a:defRPr sz="1200">
                <a:solidFill>
                  <a:srgbClr val="12B5EA"/>
                </a:solidFill>
              </a:defRPr>
            </a:lvl3pPr>
            <a:lvl4pPr indent="-304800" lvl="3" marL="1828800" rtl="0">
              <a:spcBef>
                <a:spcPts val="1600"/>
              </a:spcBef>
              <a:spcAft>
                <a:spcPts val="0"/>
              </a:spcAft>
              <a:buClr>
                <a:srgbClr val="12B5EA"/>
              </a:buClr>
              <a:buSzPts val="1200"/>
              <a:buChar char="●"/>
              <a:defRPr sz="1200">
                <a:solidFill>
                  <a:srgbClr val="12B5EA"/>
                </a:solidFill>
              </a:defRPr>
            </a:lvl4pPr>
            <a:lvl5pPr indent="-304800" lvl="4" marL="2286000" rtl="0">
              <a:spcBef>
                <a:spcPts val="1600"/>
              </a:spcBef>
              <a:spcAft>
                <a:spcPts val="0"/>
              </a:spcAft>
              <a:buClr>
                <a:srgbClr val="12B5EA"/>
              </a:buClr>
              <a:buSzPts val="1200"/>
              <a:buChar char="○"/>
              <a:defRPr sz="1200">
                <a:solidFill>
                  <a:srgbClr val="12B5EA"/>
                </a:solidFill>
              </a:defRPr>
            </a:lvl5pPr>
            <a:lvl6pPr indent="-304800" lvl="5" marL="2743200" rtl="0">
              <a:spcBef>
                <a:spcPts val="1600"/>
              </a:spcBef>
              <a:spcAft>
                <a:spcPts val="0"/>
              </a:spcAft>
              <a:buClr>
                <a:srgbClr val="12B5EA"/>
              </a:buClr>
              <a:buSzPts val="1200"/>
              <a:buChar char="■"/>
              <a:defRPr sz="1200">
                <a:solidFill>
                  <a:srgbClr val="12B5EA"/>
                </a:solidFill>
              </a:defRPr>
            </a:lvl6pPr>
            <a:lvl7pPr indent="-304800" lvl="6" marL="3200400" rtl="0">
              <a:spcBef>
                <a:spcPts val="1600"/>
              </a:spcBef>
              <a:spcAft>
                <a:spcPts val="0"/>
              </a:spcAft>
              <a:buClr>
                <a:srgbClr val="12B5EA"/>
              </a:buClr>
              <a:buSzPts val="1200"/>
              <a:buChar char="●"/>
              <a:defRPr sz="1200">
                <a:solidFill>
                  <a:srgbClr val="12B5EA"/>
                </a:solidFill>
              </a:defRPr>
            </a:lvl7pPr>
            <a:lvl8pPr indent="-304800" lvl="7" marL="3657600" rtl="0">
              <a:spcBef>
                <a:spcPts val="1600"/>
              </a:spcBef>
              <a:spcAft>
                <a:spcPts val="0"/>
              </a:spcAft>
              <a:buClr>
                <a:srgbClr val="12B5EA"/>
              </a:buClr>
              <a:buSzPts val="1200"/>
              <a:buChar char="○"/>
              <a:defRPr sz="1200">
                <a:solidFill>
                  <a:srgbClr val="12B5EA"/>
                </a:solidFill>
              </a:defRPr>
            </a:lvl8pPr>
            <a:lvl9pPr indent="-304800" lvl="8" marL="4114800" rtl="0">
              <a:spcBef>
                <a:spcPts val="1600"/>
              </a:spcBef>
              <a:spcAft>
                <a:spcPts val="1600"/>
              </a:spcAft>
              <a:buClr>
                <a:srgbClr val="12B5EA"/>
              </a:buClr>
              <a:buSzPts val="1200"/>
              <a:buChar char="■"/>
              <a:defRPr sz="1200">
                <a:solidFill>
                  <a:srgbClr val="12B5EA"/>
                </a:solidFill>
              </a:defRPr>
            </a:lvl9pPr>
          </a:lstStyle>
          <a:p/>
        </p:txBody>
      </p:sp>
      <p:pic>
        <p:nvPicPr>
          <p:cNvPr id="429" name="Google Shape;429;p79"/>
          <p:cNvPicPr preferRelativeResize="0"/>
          <p:nvPr/>
        </p:nvPicPr>
        <p:blipFill>
          <a:blip r:embed="rId2">
            <a:alphaModFix/>
          </a:blip>
          <a:stretch>
            <a:fillRect/>
          </a:stretch>
        </p:blipFill>
        <p:spPr>
          <a:xfrm>
            <a:off x="8591450" y="4551600"/>
            <a:ext cx="523751" cy="523751"/>
          </a:xfrm>
          <a:prstGeom prst="rect">
            <a:avLst/>
          </a:prstGeom>
          <a:noFill/>
          <a:ln>
            <a:noFill/>
          </a:ln>
        </p:spPr>
      </p:pic>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30" name="Shape 430"/>
        <p:cNvGrpSpPr/>
        <p:nvPr/>
      </p:nvGrpSpPr>
      <p:grpSpPr>
        <a:xfrm>
          <a:off x="0" y="0"/>
          <a:ext cx="0" cy="0"/>
          <a:chOff x="0" y="0"/>
          <a:chExt cx="0" cy="0"/>
        </a:xfrm>
      </p:grpSpPr>
      <p:sp>
        <p:nvSpPr>
          <p:cNvPr id="431" name="Google Shape;431;p80"/>
          <p:cNvSpPr txBox="1"/>
          <p:nvPr>
            <p:ph type="title"/>
          </p:nvPr>
        </p:nvSpPr>
        <p:spPr>
          <a:xfrm>
            <a:off x="379875" y="271150"/>
            <a:ext cx="8342100" cy="6354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432" name="Google Shape;432;p80"/>
          <p:cNvSpPr txBox="1"/>
          <p:nvPr>
            <p:ph idx="1" type="subTitle"/>
          </p:nvPr>
        </p:nvSpPr>
        <p:spPr>
          <a:xfrm>
            <a:off x="379875" y="793325"/>
            <a:ext cx="6464400" cy="39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CCCCCC"/>
              </a:buClr>
              <a:buSzPts val="1200"/>
              <a:buFont typeface="Raleway"/>
              <a:buNone/>
              <a:defRPr sz="1200">
                <a:solidFill>
                  <a:srgbClr val="CCCCCC"/>
                </a:solidFill>
                <a:latin typeface="Raleway"/>
                <a:ea typeface="Raleway"/>
                <a:cs typeface="Raleway"/>
                <a:sym typeface="Raleway"/>
              </a:defRPr>
            </a:lvl1pPr>
            <a:lvl2pPr lvl="1" rtl="0">
              <a:lnSpc>
                <a:spcPct val="100000"/>
              </a:lnSpc>
              <a:spcBef>
                <a:spcPts val="0"/>
              </a:spcBef>
              <a:spcAft>
                <a:spcPts val="0"/>
              </a:spcAft>
              <a:buClr>
                <a:srgbClr val="86AF15"/>
              </a:buClr>
              <a:buSzPts val="1800"/>
              <a:buNone/>
              <a:defRPr sz="1800">
                <a:solidFill>
                  <a:srgbClr val="86AF15"/>
                </a:solidFill>
              </a:defRPr>
            </a:lvl2pPr>
            <a:lvl3pPr lvl="2" rtl="0">
              <a:lnSpc>
                <a:spcPct val="100000"/>
              </a:lnSpc>
              <a:spcBef>
                <a:spcPts val="0"/>
              </a:spcBef>
              <a:spcAft>
                <a:spcPts val="0"/>
              </a:spcAft>
              <a:buClr>
                <a:srgbClr val="86AF15"/>
              </a:buClr>
              <a:buSzPts val="1800"/>
              <a:buNone/>
              <a:defRPr sz="1800">
                <a:solidFill>
                  <a:srgbClr val="86AF15"/>
                </a:solidFill>
              </a:defRPr>
            </a:lvl3pPr>
            <a:lvl4pPr lvl="3" rtl="0">
              <a:lnSpc>
                <a:spcPct val="100000"/>
              </a:lnSpc>
              <a:spcBef>
                <a:spcPts val="0"/>
              </a:spcBef>
              <a:spcAft>
                <a:spcPts val="0"/>
              </a:spcAft>
              <a:buClr>
                <a:srgbClr val="86AF15"/>
              </a:buClr>
              <a:buSzPts val="1800"/>
              <a:buNone/>
              <a:defRPr sz="1800">
                <a:solidFill>
                  <a:srgbClr val="86AF15"/>
                </a:solidFill>
              </a:defRPr>
            </a:lvl4pPr>
            <a:lvl5pPr lvl="4" rtl="0">
              <a:lnSpc>
                <a:spcPct val="100000"/>
              </a:lnSpc>
              <a:spcBef>
                <a:spcPts val="0"/>
              </a:spcBef>
              <a:spcAft>
                <a:spcPts val="0"/>
              </a:spcAft>
              <a:buClr>
                <a:srgbClr val="86AF15"/>
              </a:buClr>
              <a:buSzPts val="1800"/>
              <a:buNone/>
              <a:defRPr sz="1800">
                <a:solidFill>
                  <a:srgbClr val="86AF15"/>
                </a:solidFill>
              </a:defRPr>
            </a:lvl5pPr>
            <a:lvl6pPr lvl="5" rtl="0">
              <a:lnSpc>
                <a:spcPct val="100000"/>
              </a:lnSpc>
              <a:spcBef>
                <a:spcPts val="0"/>
              </a:spcBef>
              <a:spcAft>
                <a:spcPts val="0"/>
              </a:spcAft>
              <a:buClr>
                <a:srgbClr val="86AF15"/>
              </a:buClr>
              <a:buSzPts val="1800"/>
              <a:buNone/>
              <a:defRPr sz="1800">
                <a:solidFill>
                  <a:srgbClr val="86AF15"/>
                </a:solidFill>
              </a:defRPr>
            </a:lvl6pPr>
            <a:lvl7pPr lvl="6" rtl="0">
              <a:lnSpc>
                <a:spcPct val="100000"/>
              </a:lnSpc>
              <a:spcBef>
                <a:spcPts val="0"/>
              </a:spcBef>
              <a:spcAft>
                <a:spcPts val="0"/>
              </a:spcAft>
              <a:buClr>
                <a:srgbClr val="86AF15"/>
              </a:buClr>
              <a:buSzPts val="1800"/>
              <a:buNone/>
              <a:defRPr sz="1800">
                <a:solidFill>
                  <a:srgbClr val="86AF15"/>
                </a:solidFill>
              </a:defRPr>
            </a:lvl7pPr>
            <a:lvl8pPr lvl="7" rtl="0">
              <a:lnSpc>
                <a:spcPct val="100000"/>
              </a:lnSpc>
              <a:spcBef>
                <a:spcPts val="0"/>
              </a:spcBef>
              <a:spcAft>
                <a:spcPts val="0"/>
              </a:spcAft>
              <a:buClr>
                <a:srgbClr val="86AF15"/>
              </a:buClr>
              <a:buSzPts val="1800"/>
              <a:buNone/>
              <a:defRPr sz="1800">
                <a:solidFill>
                  <a:srgbClr val="86AF15"/>
                </a:solidFill>
              </a:defRPr>
            </a:lvl8pPr>
            <a:lvl9pPr lvl="8" rtl="0">
              <a:lnSpc>
                <a:spcPct val="100000"/>
              </a:lnSpc>
              <a:spcBef>
                <a:spcPts val="0"/>
              </a:spcBef>
              <a:spcAft>
                <a:spcPts val="0"/>
              </a:spcAft>
              <a:buClr>
                <a:srgbClr val="86AF15"/>
              </a:buClr>
              <a:buSzPts val="1800"/>
              <a:buNone/>
              <a:defRPr sz="1800">
                <a:solidFill>
                  <a:srgbClr val="86AF15"/>
                </a:solidFill>
              </a:defRPr>
            </a:lvl9pPr>
          </a:lstStyle>
          <a:p/>
        </p:txBody>
      </p:sp>
      <p:pic>
        <p:nvPicPr>
          <p:cNvPr id="433" name="Google Shape;433;p80"/>
          <p:cNvPicPr preferRelativeResize="0"/>
          <p:nvPr/>
        </p:nvPicPr>
        <p:blipFill>
          <a:blip r:embed="rId2">
            <a:alphaModFix/>
          </a:blip>
          <a:stretch>
            <a:fillRect/>
          </a:stretch>
        </p:blipFill>
        <p:spPr>
          <a:xfrm>
            <a:off x="8591450" y="4551600"/>
            <a:ext cx="523751" cy="523751"/>
          </a:xfrm>
          <a:prstGeom prst="rect">
            <a:avLst/>
          </a:prstGeom>
          <a:noFill/>
          <a:ln>
            <a:noFill/>
          </a:ln>
        </p:spPr>
      </p:pic>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plit screen">
  <p:cSld name="SECTION_TITLE_AND_DESCRIPTION">
    <p:spTree>
      <p:nvGrpSpPr>
        <p:cNvPr id="434" name="Shape 434"/>
        <p:cNvGrpSpPr/>
        <p:nvPr/>
      </p:nvGrpSpPr>
      <p:grpSpPr>
        <a:xfrm>
          <a:off x="0" y="0"/>
          <a:ext cx="0" cy="0"/>
          <a:chOff x="0" y="0"/>
          <a:chExt cx="0" cy="0"/>
        </a:xfrm>
      </p:grpSpPr>
      <p:sp>
        <p:nvSpPr>
          <p:cNvPr id="435" name="Google Shape;435;p81"/>
          <p:cNvSpPr/>
          <p:nvPr/>
        </p:nvSpPr>
        <p:spPr>
          <a:xfrm>
            <a:off x="4572000" y="125"/>
            <a:ext cx="4572000" cy="5143500"/>
          </a:xfrm>
          <a:prstGeom prst="rect">
            <a:avLst/>
          </a:prstGeom>
          <a:solidFill>
            <a:srgbClr val="A50A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50A51"/>
              </a:solidFill>
            </a:endParaRPr>
          </a:p>
        </p:txBody>
      </p:sp>
      <p:sp>
        <p:nvSpPr>
          <p:cNvPr id="436" name="Google Shape;436;p81"/>
          <p:cNvSpPr txBox="1"/>
          <p:nvPr>
            <p:ph type="title"/>
          </p:nvPr>
        </p:nvSpPr>
        <p:spPr>
          <a:xfrm>
            <a:off x="265500" y="1397350"/>
            <a:ext cx="4045200" cy="13182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800"/>
              <a:buNone/>
              <a:defRPr/>
            </a:lvl1pPr>
            <a:lvl2pPr lvl="1" rtl="0">
              <a:spcBef>
                <a:spcPts val="0"/>
              </a:spcBef>
              <a:spcAft>
                <a:spcPts val="0"/>
              </a:spcAft>
              <a:buClr>
                <a:schemeClr val="dk1"/>
              </a:buClr>
              <a:buSzPts val="3600"/>
              <a:buNone/>
              <a:defRPr sz="3600">
                <a:solidFill>
                  <a:schemeClr val="dk1"/>
                </a:solidFill>
              </a:defRPr>
            </a:lvl2pPr>
            <a:lvl3pPr lvl="2" rtl="0">
              <a:spcBef>
                <a:spcPts val="0"/>
              </a:spcBef>
              <a:spcAft>
                <a:spcPts val="0"/>
              </a:spcAft>
              <a:buClr>
                <a:schemeClr val="dk1"/>
              </a:buClr>
              <a:buSzPts val="3600"/>
              <a:buNone/>
              <a:defRPr sz="3600">
                <a:solidFill>
                  <a:schemeClr val="dk1"/>
                </a:solidFill>
              </a:defRPr>
            </a:lvl3pPr>
            <a:lvl4pPr lvl="3" rtl="0">
              <a:spcBef>
                <a:spcPts val="0"/>
              </a:spcBef>
              <a:spcAft>
                <a:spcPts val="0"/>
              </a:spcAft>
              <a:buClr>
                <a:schemeClr val="dk1"/>
              </a:buClr>
              <a:buSzPts val="3600"/>
              <a:buNone/>
              <a:defRPr sz="3600">
                <a:solidFill>
                  <a:schemeClr val="dk1"/>
                </a:solidFill>
              </a:defRPr>
            </a:lvl4pPr>
            <a:lvl5pPr lvl="4" rtl="0">
              <a:spcBef>
                <a:spcPts val="0"/>
              </a:spcBef>
              <a:spcAft>
                <a:spcPts val="0"/>
              </a:spcAft>
              <a:buClr>
                <a:schemeClr val="dk1"/>
              </a:buClr>
              <a:buSzPts val="3600"/>
              <a:buNone/>
              <a:defRPr sz="3600">
                <a:solidFill>
                  <a:schemeClr val="dk1"/>
                </a:solidFill>
              </a:defRPr>
            </a:lvl5pPr>
            <a:lvl6pPr lvl="5" rtl="0">
              <a:spcBef>
                <a:spcPts val="0"/>
              </a:spcBef>
              <a:spcAft>
                <a:spcPts val="0"/>
              </a:spcAft>
              <a:buClr>
                <a:schemeClr val="dk1"/>
              </a:buClr>
              <a:buSzPts val="3600"/>
              <a:buNone/>
              <a:defRPr sz="3600">
                <a:solidFill>
                  <a:schemeClr val="dk1"/>
                </a:solidFill>
              </a:defRPr>
            </a:lvl6pPr>
            <a:lvl7pPr lvl="6" rtl="0">
              <a:spcBef>
                <a:spcPts val="0"/>
              </a:spcBef>
              <a:spcAft>
                <a:spcPts val="0"/>
              </a:spcAft>
              <a:buClr>
                <a:schemeClr val="dk1"/>
              </a:buClr>
              <a:buSzPts val="3600"/>
              <a:buNone/>
              <a:defRPr sz="3600">
                <a:solidFill>
                  <a:schemeClr val="dk1"/>
                </a:solidFill>
              </a:defRPr>
            </a:lvl7pPr>
            <a:lvl8pPr lvl="7" rtl="0">
              <a:spcBef>
                <a:spcPts val="0"/>
              </a:spcBef>
              <a:spcAft>
                <a:spcPts val="0"/>
              </a:spcAft>
              <a:buClr>
                <a:schemeClr val="dk1"/>
              </a:buClr>
              <a:buSzPts val="3600"/>
              <a:buNone/>
              <a:defRPr sz="3600">
                <a:solidFill>
                  <a:schemeClr val="dk1"/>
                </a:solidFill>
              </a:defRPr>
            </a:lvl8pPr>
            <a:lvl9pPr lvl="8" rtl="0">
              <a:spcBef>
                <a:spcPts val="0"/>
              </a:spcBef>
              <a:spcAft>
                <a:spcPts val="0"/>
              </a:spcAft>
              <a:buClr>
                <a:schemeClr val="dk1"/>
              </a:buClr>
              <a:buSzPts val="3600"/>
              <a:buNone/>
              <a:defRPr sz="3600">
                <a:solidFill>
                  <a:schemeClr val="dk1"/>
                </a:solidFill>
              </a:defRPr>
            </a:lvl9pPr>
          </a:lstStyle>
          <a:p/>
        </p:txBody>
      </p:sp>
      <p:sp>
        <p:nvSpPr>
          <p:cNvPr id="437" name="Google Shape;437;p81"/>
          <p:cNvSpPr txBox="1"/>
          <p:nvPr>
            <p:ph idx="1" type="subTitle"/>
          </p:nvPr>
        </p:nvSpPr>
        <p:spPr>
          <a:xfrm>
            <a:off x="265500" y="2735371"/>
            <a:ext cx="4045200" cy="1345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12B5EA"/>
              </a:buClr>
              <a:buSzPts val="1200"/>
              <a:buNone/>
              <a:defRPr>
                <a:solidFill>
                  <a:srgbClr val="12B5EA"/>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438" name="Google Shape;438;p81"/>
          <p:cNvSpPr txBox="1"/>
          <p:nvPr>
            <p:ph idx="2" type="body"/>
          </p:nvPr>
        </p:nvSpPr>
        <p:spPr>
          <a:xfrm>
            <a:off x="4939500" y="724200"/>
            <a:ext cx="3837000" cy="3725400"/>
          </a:xfrm>
          <a:prstGeom prst="rect">
            <a:avLst/>
          </a:prstGeom>
        </p:spPr>
        <p:txBody>
          <a:bodyPr anchorCtr="0" anchor="ctr" bIns="91425" lIns="91425" spcFirstLastPara="1" rIns="91425" wrap="square" tIns="91425">
            <a:noAutofit/>
          </a:bodyPr>
          <a:lstStyle>
            <a:lvl1pPr indent="-317500" lvl="0" marL="457200" rtl="0">
              <a:spcBef>
                <a:spcPts val="0"/>
              </a:spcBef>
              <a:spcAft>
                <a:spcPts val="0"/>
              </a:spcAft>
              <a:buClr>
                <a:schemeClr val="lt1"/>
              </a:buClr>
              <a:buSzPts val="1400"/>
              <a:buChar char="●"/>
              <a:defRPr>
                <a:solidFill>
                  <a:schemeClr val="lt1"/>
                </a:solidFill>
              </a:defRPr>
            </a:lvl1pPr>
            <a:lvl2pPr indent="-304800" lvl="1" marL="914400" rtl="0">
              <a:spcBef>
                <a:spcPts val="1600"/>
              </a:spcBef>
              <a:spcAft>
                <a:spcPts val="0"/>
              </a:spcAft>
              <a:buClr>
                <a:schemeClr val="lt1"/>
              </a:buClr>
              <a:buSzPts val="1200"/>
              <a:buChar char="○"/>
              <a:defRPr>
                <a:solidFill>
                  <a:schemeClr val="lt1"/>
                </a:solidFill>
              </a:defRPr>
            </a:lvl2pPr>
            <a:lvl3pPr indent="-304800" lvl="2" marL="1371600" rtl="0">
              <a:spcBef>
                <a:spcPts val="1600"/>
              </a:spcBef>
              <a:spcAft>
                <a:spcPts val="0"/>
              </a:spcAft>
              <a:buClr>
                <a:schemeClr val="lt1"/>
              </a:buClr>
              <a:buSzPts val="1200"/>
              <a:buChar char="■"/>
              <a:defRPr>
                <a:solidFill>
                  <a:schemeClr val="lt1"/>
                </a:solidFill>
              </a:defRPr>
            </a:lvl3pPr>
            <a:lvl4pPr indent="-304800" lvl="3" marL="1828800" rtl="0">
              <a:spcBef>
                <a:spcPts val="1600"/>
              </a:spcBef>
              <a:spcAft>
                <a:spcPts val="0"/>
              </a:spcAft>
              <a:buClr>
                <a:schemeClr val="lt1"/>
              </a:buClr>
              <a:buSzPts val="1200"/>
              <a:buChar char="●"/>
              <a:defRPr>
                <a:solidFill>
                  <a:schemeClr val="lt1"/>
                </a:solidFill>
              </a:defRPr>
            </a:lvl4pPr>
            <a:lvl5pPr indent="-304800" lvl="4" marL="2286000" rtl="0">
              <a:spcBef>
                <a:spcPts val="1600"/>
              </a:spcBef>
              <a:spcAft>
                <a:spcPts val="0"/>
              </a:spcAft>
              <a:buClr>
                <a:schemeClr val="lt1"/>
              </a:buClr>
              <a:buSzPts val="1200"/>
              <a:buChar char="○"/>
              <a:defRPr>
                <a:solidFill>
                  <a:schemeClr val="lt1"/>
                </a:solidFill>
              </a:defRPr>
            </a:lvl5pPr>
            <a:lvl6pPr indent="-304800" lvl="5" marL="2743200" rtl="0">
              <a:spcBef>
                <a:spcPts val="1600"/>
              </a:spcBef>
              <a:spcAft>
                <a:spcPts val="0"/>
              </a:spcAft>
              <a:buClr>
                <a:schemeClr val="lt1"/>
              </a:buClr>
              <a:buSzPts val="1200"/>
              <a:buChar char="■"/>
              <a:defRPr>
                <a:solidFill>
                  <a:schemeClr val="lt1"/>
                </a:solidFill>
              </a:defRPr>
            </a:lvl6pPr>
            <a:lvl7pPr indent="-304800" lvl="6" marL="3200400" rtl="0">
              <a:spcBef>
                <a:spcPts val="1600"/>
              </a:spcBef>
              <a:spcAft>
                <a:spcPts val="0"/>
              </a:spcAft>
              <a:buClr>
                <a:schemeClr val="lt1"/>
              </a:buClr>
              <a:buSzPts val="1200"/>
              <a:buChar char="●"/>
              <a:defRPr>
                <a:solidFill>
                  <a:schemeClr val="lt1"/>
                </a:solidFill>
              </a:defRPr>
            </a:lvl7pPr>
            <a:lvl8pPr indent="-304800" lvl="7" marL="3657600" rtl="0">
              <a:spcBef>
                <a:spcPts val="1600"/>
              </a:spcBef>
              <a:spcAft>
                <a:spcPts val="0"/>
              </a:spcAft>
              <a:buClr>
                <a:schemeClr val="lt1"/>
              </a:buClr>
              <a:buSzPts val="1200"/>
              <a:buChar char="○"/>
              <a:defRPr>
                <a:solidFill>
                  <a:schemeClr val="lt1"/>
                </a:solidFill>
              </a:defRPr>
            </a:lvl8pPr>
            <a:lvl9pPr indent="-304800" lvl="8" marL="4114800" rtl="0">
              <a:spcBef>
                <a:spcPts val="1600"/>
              </a:spcBef>
              <a:spcAft>
                <a:spcPts val="1600"/>
              </a:spcAft>
              <a:buClr>
                <a:schemeClr val="lt1"/>
              </a:buClr>
              <a:buSzPts val="1200"/>
              <a:buChar char="■"/>
              <a:defRPr>
                <a:solidFill>
                  <a:schemeClr val="lt1"/>
                </a:solidFill>
              </a:defRPr>
            </a:lvl9pPr>
          </a:lstStyl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39" name="Shape 439"/>
        <p:cNvGrpSpPr/>
        <p:nvPr/>
      </p:nvGrpSpPr>
      <p:grpSpPr>
        <a:xfrm>
          <a:off x="0" y="0"/>
          <a:ext cx="0" cy="0"/>
          <a:chOff x="0" y="0"/>
          <a:chExt cx="0" cy="0"/>
        </a:xfrm>
      </p:grpSpPr>
      <p:sp>
        <p:nvSpPr>
          <p:cNvPr id="440" name="Google Shape;440;p82"/>
          <p:cNvSpPr txBox="1"/>
          <p:nvPr>
            <p:ph idx="1" type="body"/>
          </p:nvPr>
        </p:nvSpPr>
        <p:spPr>
          <a:xfrm>
            <a:off x="328017" y="4226025"/>
            <a:ext cx="8388600" cy="3936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Clr>
                <a:srgbClr val="12B5EA"/>
              </a:buClr>
              <a:buSzPts val="1400"/>
              <a:buNone/>
              <a:defRPr>
                <a:solidFill>
                  <a:srgbClr val="12B5EA"/>
                </a:solidFill>
              </a:defRPr>
            </a:lvl1pPr>
          </a:lstStyle>
          <a:p/>
        </p:txBody>
      </p:sp>
      <p:pic>
        <p:nvPicPr>
          <p:cNvPr id="441" name="Google Shape;441;p82"/>
          <p:cNvPicPr preferRelativeResize="0"/>
          <p:nvPr/>
        </p:nvPicPr>
        <p:blipFill>
          <a:blip r:embed="rId2">
            <a:alphaModFix/>
          </a:blip>
          <a:stretch>
            <a:fillRect/>
          </a:stretch>
        </p:blipFill>
        <p:spPr>
          <a:xfrm>
            <a:off x="8591450" y="4551600"/>
            <a:ext cx="523751" cy="523751"/>
          </a:xfrm>
          <a:prstGeom prst="rect">
            <a:avLst/>
          </a:prstGeom>
          <a:noFill/>
          <a:ln>
            <a:noFill/>
          </a:ln>
        </p:spPr>
      </p:pic>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2" name="Shape 442"/>
        <p:cNvGrpSpPr/>
        <p:nvPr/>
      </p:nvGrpSpPr>
      <p:grpSpPr>
        <a:xfrm>
          <a:off x="0" y="0"/>
          <a:ext cx="0" cy="0"/>
          <a:chOff x="0" y="0"/>
          <a:chExt cx="0" cy="0"/>
        </a:xfrm>
      </p:grpSpPr>
      <p:sp>
        <p:nvSpPr>
          <p:cNvPr id="443" name="Google Shape;443;p83"/>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9600"/>
              <a:buFont typeface="Lato"/>
              <a:buNone/>
              <a:defRPr sz="9600">
                <a:latin typeface="Lato"/>
                <a:ea typeface="Lato"/>
                <a:cs typeface="Lato"/>
                <a:sym typeface="Lato"/>
              </a:defRPr>
            </a:lvl1pPr>
            <a:lvl2pPr lvl="1"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444" name="Google Shape;444;p83"/>
          <p:cNvSpPr txBox="1"/>
          <p:nvPr>
            <p:ph idx="1" type="body"/>
          </p:nvPr>
        </p:nvSpPr>
        <p:spPr>
          <a:xfrm>
            <a:off x="853950" y="2919450"/>
            <a:ext cx="7436100" cy="1071600"/>
          </a:xfrm>
          <a:prstGeom prst="rect">
            <a:avLst/>
          </a:prstGeom>
        </p:spPr>
        <p:txBody>
          <a:bodyPr anchorCtr="0" anchor="t" bIns="91425" lIns="91425" spcFirstLastPara="1" rIns="91425" wrap="square" tIns="91425">
            <a:noAutofit/>
          </a:bodyPr>
          <a:lstStyle>
            <a:lvl1pPr indent="-317500" lvl="0" marL="457200" rtl="0" algn="ctr">
              <a:spcBef>
                <a:spcPts val="0"/>
              </a:spcBef>
              <a:spcAft>
                <a:spcPts val="0"/>
              </a:spcAft>
              <a:buClr>
                <a:srgbClr val="12B5EA"/>
              </a:buClr>
              <a:buSzPts val="1400"/>
              <a:buChar char="●"/>
              <a:defRPr>
                <a:solidFill>
                  <a:srgbClr val="12B5EA"/>
                </a:solidFill>
              </a:defRPr>
            </a:lvl1pPr>
            <a:lvl2pPr indent="-304800" lvl="1" marL="914400" rtl="0" algn="ctr">
              <a:spcBef>
                <a:spcPts val="1600"/>
              </a:spcBef>
              <a:spcAft>
                <a:spcPts val="0"/>
              </a:spcAft>
              <a:buClr>
                <a:srgbClr val="12B5EA"/>
              </a:buClr>
              <a:buSzPts val="1200"/>
              <a:buChar char="○"/>
              <a:defRPr>
                <a:solidFill>
                  <a:srgbClr val="12B5EA"/>
                </a:solidFill>
              </a:defRPr>
            </a:lvl2pPr>
            <a:lvl3pPr indent="-304800" lvl="2" marL="1371600" rtl="0" algn="ctr">
              <a:spcBef>
                <a:spcPts val="1600"/>
              </a:spcBef>
              <a:spcAft>
                <a:spcPts val="0"/>
              </a:spcAft>
              <a:buClr>
                <a:srgbClr val="12B5EA"/>
              </a:buClr>
              <a:buSzPts val="1200"/>
              <a:buChar char="■"/>
              <a:defRPr>
                <a:solidFill>
                  <a:srgbClr val="12B5EA"/>
                </a:solidFill>
              </a:defRPr>
            </a:lvl3pPr>
            <a:lvl4pPr indent="-304800" lvl="3" marL="1828800" rtl="0" algn="ctr">
              <a:spcBef>
                <a:spcPts val="1600"/>
              </a:spcBef>
              <a:spcAft>
                <a:spcPts val="0"/>
              </a:spcAft>
              <a:buClr>
                <a:srgbClr val="12B5EA"/>
              </a:buClr>
              <a:buSzPts val="1200"/>
              <a:buChar char="●"/>
              <a:defRPr>
                <a:solidFill>
                  <a:srgbClr val="12B5EA"/>
                </a:solidFill>
              </a:defRPr>
            </a:lvl4pPr>
            <a:lvl5pPr indent="-304800" lvl="4" marL="2286000" rtl="0" algn="ctr">
              <a:spcBef>
                <a:spcPts val="1600"/>
              </a:spcBef>
              <a:spcAft>
                <a:spcPts val="0"/>
              </a:spcAft>
              <a:buClr>
                <a:srgbClr val="12B5EA"/>
              </a:buClr>
              <a:buSzPts val="1200"/>
              <a:buChar char="○"/>
              <a:defRPr>
                <a:solidFill>
                  <a:srgbClr val="12B5EA"/>
                </a:solidFill>
              </a:defRPr>
            </a:lvl5pPr>
            <a:lvl6pPr indent="-304800" lvl="5" marL="2743200" rtl="0" algn="ctr">
              <a:spcBef>
                <a:spcPts val="1600"/>
              </a:spcBef>
              <a:spcAft>
                <a:spcPts val="0"/>
              </a:spcAft>
              <a:buClr>
                <a:srgbClr val="12B5EA"/>
              </a:buClr>
              <a:buSzPts val="1200"/>
              <a:buChar char="■"/>
              <a:defRPr>
                <a:solidFill>
                  <a:srgbClr val="12B5EA"/>
                </a:solidFill>
              </a:defRPr>
            </a:lvl6pPr>
            <a:lvl7pPr indent="-304800" lvl="6" marL="3200400" rtl="0" algn="ctr">
              <a:spcBef>
                <a:spcPts val="1600"/>
              </a:spcBef>
              <a:spcAft>
                <a:spcPts val="0"/>
              </a:spcAft>
              <a:buClr>
                <a:srgbClr val="12B5EA"/>
              </a:buClr>
              <a:buSzPts val="1200"/>
              <a:buChar char="●"/>
              <a:defRPr>
                <a:solidFill>
                  <a:srgbClr val="12B5EA"/>
                </a:solidFill>
              </a:defRPr>
            </a:lvl7pPr>
            <a:lvl8pPr indent="-304800" lvl="7" marL="3657600" rtl="0" algn="ctr">
              <a:spcBef>
                <a:spcPts val="1600"/>
              </a:spcBef>
              <a:spcAft>
                <a:spcPts val="0"/>
              </a:spcAft>
              <a:buClr>
                <a:srgbClr val="12B5EA"/>
              </a:buClr>
              <a:buSzPts val="1200"/>
              <a:buChar char="○"/>
              <a:defRPr>
                <a:solidFill>
                  <a:srgbClr val="12B5EA"/>
                </a:solidFill>
              </a:defRPr>
            </a:lvl8pPr>
            <a:lvl9pPr indent="-304800" lvl="8" marL="4114800" rtl="0" algn="ctr">
              <a:spcBef>
                <a:spcPts val="1600"/>
              </a:spcBef>
              <a:spcAft>
                <a:spcPts val="1600"/>
              </a:spcAft>
              <a:buClr>
                <a:srgbClr val="12B5EA"/>
              </a:buClr>
              <a:buSzPts val="1200"/>
              <a:buChar char="■"/>
              <a:defRPr>
                <a:solidFill>
                  <a:srgbClr val="12B5EA"/>
                </a:solidFill>
              </a:defRPr>
            </a:lvl9pPr>
          </a:lstStyle>
          <a:p/>
        </p:txBody>
      </p:sp>
      <p:pic>
        <p:nvPicPr>
          <p:cNvPr id="445" name="Google Shape;445;p83"/>
          <p:cNvPicPr preferRelativeResize="0"/>
          <p:nvPr/>
        </p:nvPicPr>
        <p:blipFill>
          <a:blip r:embed="rId2">
            <a:alphaModFix/>
          </a:blip>
          <a:stretch>
            <a:fillRect/>
          </a:stretch>
        </p:blipFill>
        <p:spPr>
          <a:xfrm>
            <a:off x="8591450" y="4551600"/>
            <a:ext cx="523751" cy="523751"/>
          </a:xfrm>
          <a:prstGeom prst="rect">
            <a:avLst/>
          </a:prstGeom>
          <a:noFill/>
          <a:ln>
            <a:noFill/>
          </a:ln>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46" name="Shape 446"/>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44" name="Shape 44"/>
        <p:cNvGrpSpPr/>
        <p:nvPr/>
      </p:nvGrpSpPr>
      <p:grpSpPr>
        <a:xfrm>
          <a:off x="0" y="0"/>
          <a:ext cx="0" cy="0"/>
          <a:chOff x="0" y="0"/>
          <a:chExt cx="0" cy="0"/>
        </a:xfrm>
      </p:grpSpPr>
      <p:sp>
        <p:nvSpPr>
          <p:cNvPr id="45" name="Google Shape;45;p9"/>
          <p:cNvSpPr txBox="1"/>
          <p:nvPr>
            <p:ph type="title"/>
          </p:nvPr>
        </p:nvSpPr>
        <p:spPr>
          <a:xfrm>
            <a:off x="379875" y="271150"/>
            <a:ext cx="8342100" cy="6354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FFFFF"/>
              </a:buClr>
              <a:buSzPts val="3200"/>
              <a:buNone/>
              <a:defRPr>
                <a:solidFill>
                  <a:srgbClr val="FFFFFF"/>
                </a:solidFill>
              </a:defRPr>
            </a:lvl1pPr>
            <a:lvl2pPr lvl="1" rtl="0">
              <a:spcBef>
                <a:spcPts val="0"/>
              </a:spcBef>
              <a:spcAft>
                <a:spcPts val="0"/>
              </a:spcAft>
              <a:buClr>
                <a:srgbClr val="FFFFFF"/>
              </a:buClr>
              <a:buSzPts val="3000"/>
              <a:buNone/>
              <a:defRPr>
                <a:solidFill>
                  <a:srgbClr val="FFFFFF"/>
                </a:solidFill>
              </a:defRPr>
            </a:lvl2pPr>
            <a:lvl3pPr lvl="2" rtl="0">
              <a:spcBef>
                <a:spcPts val="0"/>
              </a:spcBef>
              <a:spcAft>
                <a:spcPts val="0"/>
              </a:spcAft>
              <a:buClr>
                <a:srgbClr val="FFFFFF"/>
              </a:buClr>
              <a:buSzPts val="3000"/>
              <a:buNone/>
              <a:defRPr>
                <a:solidFill>
                  <a:srgbClr val="FFFFFF"/>
                </a:solidFill>
              </a:defRPr>
            </a:lvl3pPr>
            <a:lvl4pPr lvl="3" rtl="0">
              <a:spcBef>
                <a:spcPts val="0"/>
              </a:spcBef>
              <a:spcAft>
                <a:spcPts val="0"/>
              </a:spcAft>
              <a:buClr>
                <a:srgbClr val="FFFFFF"/>
              </a:buClr>
              <a:buSzPts val="3000"/>
              <a:buNone/>
              <a:defRPr>
                <a:solidFill>
                  <a:srgbClr val="FFFFFF"/>
                </a:solidFill>
              </a:defRPr>
            </a:lvl4pPr>
            <a:lvl5pPr lvl="4" rtl="0">
              <a:spcBef>
                <a:spcPts val="0"/>
              </a:spcBef>
              <a:spcAft>
                <a:spcPts val="0"/>
              </a:spcAft>
              <a:buClr>
                <a:srgbClr val="FFFFFF"/>
              </a:buClr>
              <a:buSzPts val="3000"/>
              <a:buNone/>
              <a:defRPr>
                <a:solidFill>
                  <a:srgbClr val="FFFFFF"/>
                </a:solidFill>
              </a:defRPr>
            </a:lvl5pPr>
            <a:lvl6pPr lvl="5" rtl="0">
              <a:spcBef>
                <a:spcPts val="0"/>
              </a:spcBef>
              <a:spcAft>
                <a:spcPts val="0"/>
              </a:spcAft>
              <a:buClr>
                <a:srgbClr val="FFFFFF"/>
              </a:buClr>
              <a:buSzPts val="3000"/>
              <a:buNone/>
              <a:defRPr>
                <a:solidFill>
                  <a:srgbClr val="FFFFFF"/>
                </a:solidFill>
              </a:defRPr>
            </a:lvl6pPr>
            <a:lvl7pPr lvl="6" rtl="0">
              <a:spcBef>
                <a:spcPts val="0"/>
              </a:spcBef>
              <a:spcAft>
                <a:spcPts val="0"/>
              </a:spcAft>
              <a:buClr>
                <a:srgbClr val="FFFFFF"/>
              </a:buClr>
              <a:buSzPts val="3000"/>
              <a:buNone/>
              <a:defRPr>
                <a:solidFill>
                  <a:srgbClr val="FFFFFF"/>
                </a:solidFill>
              </a:defRPr>
            </a:lvl7pPr>
            <a:lvl8pPr lvl="7" rtl="0">
              <a:spcBef>
                <a:spcPts val="0"/>
              </a:spcBef>
              <a:spcAft>
                <a:spcPts val="0"/>
              </a:spcAft>
              <a:buClr>
                <a:srgbClr val="FFFFFF"/>
              </a:buClr>
              <a:buSzPts val="3000"/>
              <a:buNone/>
              <a:defRPr>
                <a:solidFill>
                  <a:srgbClr val="FFFFFF"/>
                </a:solidFill>
              </a:defRPr>
            </a:lvl8pPr>
            <a:lvl9pPr lvl="8" rtl="0">
              <a:spcBef>
                <a:spcPts val="0"/>
              </a:spcBef>
              <a:spcAft>
                <a:spcPts val="0"/>
              </a:spcAft>
              <a:buClr>
                <a:srgbClr val="FFFFFF"/>
              </a:buClr>
              <a:buSzPts val="3000"/>
              <a:buNone/>
              <a:defRPr>
                <a:solidFill>
                  <a:srgbClr val="FFFFFF"/>
                </a:solidFill>
              </a:defRPr>
            </a:lvl9pPr>
          </a:lstStyle>
          <a:p/>
        </p:txBody>
      </p:sp>
      <p:sp>
        <p:nvSpPr>
          <p:cNvPr id="46" name="Google Shape;46;p9"/>
          <p:cNvSpPr txBox="1"/>
          <p:nvPr>
            <p:ph idx="1" type="subTitle"/>
          </p:nvPr>
        </p:nvSpPr>
        <p:spPr>
          <a:xfrm>
            <a:off x="379875" y="793325"/>
            <a:ext cx="6464400" cy="39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FFFFFF"/>
              </a:buClr>
              <a:buSzPts val="1200"/>
              <a:buFont typeface="Raleway"/>
              <a:buNone/>
              <a:defRPr sz="1200">
                <a:solidFill>
                  <a:srgbClr val="FFFFFF"/>
                </a:solidFill>
                <a:latin typeface="Raleway"/>
                <a:ea typeface="Raleway"/>
                <a:cs typeface="Raleway"/>
                <a:sym typeface="Raleway"/>
              </a:defRPr>
            </a:lvl1pPr>
            <a:lvl2pPr lvl="1" rtl="0">
              <a:lnSpc>
                <a:spcPct val="100000"/>
              </a:lnSpc>
              <a:spcBef>
                <a:spcPts val="0"/>
              </a:spcBef>
              <a:spcAft>
                <a:spcPts val="0"/>
              </a:spcAft>
              <a:buClr>
                <a:srgbClr val="FFFFFF"/>
              </a:buClr>
              <a:buSzPts val="1800"/>
              <a:buNone/>
              <a:defRPr sz="1800">
                <a:solidFill>
                  <a:srgbClr val="FFFFFF"/>
                </a:solidFill>
              </a:defRPr>
            </a:lvl2pPr>
            <a:lvl3pPr lvl="2" rtl="0">
              <a:lnSpc>
                <a:spcPct val="100000"/>
              </a:lnSpc>
              <a:spcBef>
                <a:spcPts val="0"/>
              </a:spcBef>
              <a:spcAft>
                <a:spcPts val="0"/>
              </a:spcAft>
              <a:buClr>
                <a:srgbClr val="FFFFFF"/>
              </a:buClr>
              <a:buSzPts val="1800"/>
              <a:buNone/>
              <a:defRPr sz="1800">
                <a:solidFill>
                  <a:srgbClr val="FFFFFF"/>
                </a:solidFill>
              </a:defRPr>
            </a:lvl3pPr>
            <a:lvl4pPr lvl="3" rtl="0">
              <a:lnSpc>
                <a:spcPct val="100000"/>
              </a:lnSpc>
              <a:spcBef>
                <a:spcPts val="0"/>
              </a:spcBef>
              <a:spcAft>
                <a:spcPts val="0"/>
              </a:spcAft>
              <a:buClr>
                <a:srgbClr val="FFFFFF"/>
              </a:buClr>
              <a:buSzPts val="1800"/>
              <a:buNone/>
              <a:defRPr sz="1800">
                <a:solidFill>
                  <a:srgbClr val="FFFFFF"/>
                </a:solidFill>
              </a:defRPr>
            </a:lvl4pPr>
            <a:lvl5pPr lvl="4" rtl="0">
              <a:lnSpc>
                <a:spcPct val="100000"/>
              </a:lnSpc>
              <a:spcBef>
                <a:spcPts val="0"/>
              </a:spcBef>
              <a:spcAft>
                <a:spcPts val="0"/>
              </a:spcAft>
              <a:buClr>
                <a:srgbClr val="FFFFFF"/>
              </a:buClr>
              <a:buSzPts val="1800"/>
              <a:buNone/>
              <a:defRPr sz="1800">
                <a:solidFill>
                  <a:srgbClr val="FFFFFF"/>
                </a:solidFill>
              </a:defRPr>
            </a:lvl5pPr>
            <a:lvl6pPr lvl="5" rtl="0">
              <a:lnSpc>
                <a:spcPct val="100000"/>
              </a:lnSpc>
              <a:spcBef>
                <a:spcPts val="0"/>
              </a:spcBef>
              <a:spcAft>
                <a:spcPts val="0"/>
              </a:spcAft>
              <a:buClr>
                <a:srgbClr val="FFFFFF"/>
              </a:buClr>
              <a:buSzPts val="1800"/>
              <a:buNone/>
              <a:defRPr sz="1800">
                <a:solidFill>
                  <a:srgbClr val="FFFFFF"/>
                </a:solidFill>
              </a:defRPr>
            </a:lvl6pPr>
            <a:lvl7pPr lvl="6" rtl="0">
              <a:lnSpc>
                <a:spcPct val="100000"/>
              </a:lnSpc>
              <a:spcBef>
                <a:spcPts val="0"/>
              </a:spcBef>
              <a:spcAft>
                <a:spcPts val="0"/>
              </a:spcAft>
              <a:buClr>
                <a:srgbClr val="FFFFFF"/>
              </a:buClr>
              <a:buSzPts val="1800"/>
              <a:buNone/>
              <a:defRPr sz="1800">
                <a:solidFill>
                  <a:srgbClr val="FFFFFF"/>
                </a:solidFill>
              </a:defRPr>
            </a:lvl7pPr>
            <a:lvl8pPr lvl="7" rtl="0">
              <a:lnSpc>
                <a:spcPct val="100000"/>
              </a:lnSpc>
              <a:spcBef>
                <a:spcPts val="0"/>
              </a:spcBef>
              <a:spcAft>
                <a:spcPts val="0"/>
              </a:spcAft>
              <a:buClr>
                <a:srgbClr val="FFFFFF"/>
              </a:buClr>
              <a:buSzPts val="1800"/>
              <a:buNone/>
              <a:defRPr sz="1800">
                <a:solidFill>
                  <a:srgbClr val="FFFFFF"/>
                </a:solidFill>
              </a:defRPr>
            </a:lvl8pPr>
            <a:lvl9pPr lvl="8" rtl="0">
              <a:lnSpc>
                <a:spcPct val="100000"/>
              </a:lnSpc>
              <a:spcBef>
                <a:spcPts val="0"/>
              </a:spcBef>
              <a:spcAft>
                <a:spcPts val="0"/>
              </a:spcAft>
              <a:buClr>
                <a:srgbClr val="FFFFFF"/>
              </a:buClr>
              <a:buSzPts val="1800"/>
              <a:buNone/>
              <a:defRPr sz="1800">
                <a:solidFill>
                  <a:srgbClr val="FFFFFF"/>
                </a:solidFill>
              </a:defRPr>
            </a:lvl9pPr>
          </a:lstStyle>
          <a:p/>
        </p:txBody>
      </p:sp>
      <p:sp>
        <p:nvSpPr>
          <p:cNvPr id="47" name="Google Shape;47;p9"/>
          <p:cNvSpPr txBox="1"/>
          <p:nvPr>
            <p:ph idx="2" type="body"/>
          </p:nvPr>
        </p:nvSpPr>
        <p:spPr>
          <a:xfrm>
            <a:off x="4540550" y="1452450"/>
            <a:ext cx="3698100" cy="2381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rgbClr val="FFFFFF"/>
              </a:buClr>
              <a:buSzPts val="1400"/>
              <a:buChar char="●"/>
              <a:defRPr sz="1400">
                <a:solidFill>
                  <a:srgbClr val="FFFFFF"/>
                </a:solidFill>
              </a:defRPr>
            </a:lvl1pPr>
            <a:lvl2pPr indent="-304800" lvl="1" marL="914400" rtl="0">
              <a:spcBef>
                <a:spcPts val="1600"/>
              </a:spcBef>
              <a:spcAft>
                <a:spcPts val="0"/>
              </a:spcAft>
              <a:buClr>
                <a:srgbClr val="FFFFFF"/>
              </a:buClr>
              <a:buSzPts val="1200"/>
              <a:buChar char="○"/>
              <a:defRPr sz="1200">
                <a:solidFill>
                  <a:srgbClr val="FFFFFF"/>
                </a:solidFill>
              </a:defRPr>
            </a:lvl2pPr>
            <a:lvl3pPr indent="-304800" lvl="2" marL="1371600" rtl="0">
              <a:spcBef>
                <a:spcPts val="1600"/>
              </a:spcBef>
              <a:spcAft>
                <a:spcPts val="0"/>
              </a:spcAft>
              <a:buClr>
                <a:srgbClr val="FFFFFF"/>
              </a:buClr>
              <a:buSzPts val="1200"/>
              <a:buChar char="■"/>
              <a:defRPr sz="1200">
                <a:solidFill>
                  <a:srgbClr val="FFFFFF"/>
                </a:solidFill>
              </a:defRPr>
            </a:lvl3pPr>
            <a:lvl4pPr indent="-304800" lvl="3" marL="1828800" rtl="0">
              <a:spcBef>
                <a:spcPts val="1600"/>
              </a:spcBef>
              <a:spcAft>
                <a:spcPts val="0"/>
              </a:spcAft>
              <a:buClr>
                <a:srgbClr val="FFFFFF"/>
              </a:buClr>
              <a:buSzPts val="1200"/>
              <a:buChar char="●"/>
              <a:defRPr sz="1200">
                <a:solidFill>
                  <a:srgbClr val="FFFFFF"/>
                </a:solidFill>
              </a:defRPr>
            </a:lvl4pPr>
            <a:lvl5pPr indent="-304800" lvl="4" marL="2286000" rtl="0">
              <a:spcBef>
                <a:spcPts val="1600"/>
              </a:spcBef>
              <a:spcAft>
                <a:spcPts val="0"/>
              </a:spcAft>
              <a:buClr>
                <a:srgbClr val="FFFFFF"/>
              </a:buClr>
              <a:buSzPts val="1200"/>
              <a:buChar char="○"/>
              <a:defRPr sz="1200">
                <a:solidFill>
                  <a:srgbClr val="FFFFFF"/>
                </a:solidFill>
              </a:defRPr>
            </a:lvl5pPr>
            <a:lvl6pPr indent="-304800" lvl="5" marL="2743200" rtl="0">
              <a:spcBef>
                <a:spcPts val="1600"/>
              </a:spcBef>
              <a:spcAft>
                <a:spcPts val="0"/>
              </a:spcAft>
              <a:buClr>
                <a:srgbClr val="FFFFFF"/>
              </a:buClr>
              <a:buSzPts val="1200"/>
              <a:buChar char="■"/>
              <a:defRPr sz="1200">
                <a:solidFill>
                  <a:srgbClr val="FFFFFF"/>
                </a:solidFill>
              </a:defRPr>
            </a:lvl6pPr>
            <a:lvl7pPr indent="-304800" lvl="6" marL="3200400" rtl="0">
              <a:spcBef>
                <a:spcPts val="1600"/>
              </a:spcBef>
              <a:spcAft>
                <a:spcPts val="0"/>
              </a:spcAft>
              <a:buClr>
                <a:srgbClr val="FFFFFF"/>
              </a:buClr>
              <a:buSzPts val="1200"/>
              <a:buChar char="●"/>
              <a:defRPr sz="1200">
                <a:solidFill>
                  <a:srgbClr val="FFFFFF"/>
                </a:solidFill>
              </a:defRPr>
            </a:lvl7pPr>
            <a:lvl8pPr indent="-304800" lvl="7" marL="3657600" rtl="0">
              <a:spcBef>
                <a:spcPts val="1600"/>
              </a:spcBef>
              <a:spcAft>
                <a:spcPts val="0"/>
              </a:spcAft>
              <a:buClr>
                <a:srgbClr val="FFFFFF"/>
              </a:buClr>
              <a:buSzPts val="1200"/>
              <a:buChar char="○"/>
              <a:defRPr sz="1200">
                <a:solidFill>
                  <a:srgbClr val="FFFFFF"/>
                </a:solidFill>
              </a:defRPr>
            </a:lvl8pPr>
            <a:lvl9pPr indent="-304800" lvl="8" marL="4114800" rtl="0">
              <a:spcBef>
                <a:spcPts val="1600"/>
              </a:spcBef>
              <a:spcAft>
                <a:spcPts val="1600"/>
              </a:spcAft>
              <a:buClr>
                <a:srgbClr val="FFFFFF"/>
              </a:buClr>
              <a:buSzPts val="1200"/>
              <a:buChar char="■"/>
              <a:defRPr sz="1200">
                <a:solidFill>
                  <a:srgbClr val="FFFFFF"/>
                </a:solidFill>
              </a:defRPr>
            </a:lvl9pPr>
          </a:lstStyle>
          <a:p/>
        </p:txBody>
      </p:sp>
      <p:sp>
        <p:nvSpPr>
          <p:cNvPr id="48" name="Google Shape;48;p9"/>
          <p:cNvSpPr txBox="1"/>
          <p:nvPr>
            <p:ph idx="3" type="body"/>
          </p:nvPr>
        </p:nvSpPr>
        <p:spPr>
          <a:xfrm>
            <a:off x="379875" y="1452450"/>
            <a:ext cx="3698100" cy="2381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rgbClr val="FFFFFF"/>
              </a:buClr>
              <a:buSzPts val="1400"/>
              <a:buChar char="●"/>
              <a:defRPr sz="1400">
                <a:solidFill>
                  <a:srgbClr val="FFFFFF"/>
                </a:solidFill>
              </a:defRPr>
            </a:lvl1pPr>
            <a:lvl2pPr indent="-304800" lvl="1" marL="914400" rtl="0">
              <a:spcBef>
                <a:spcPts val="1600"/>
              </a:spcBef>
              <a:spcAft>
                <a:spcPts val="0"/>
              </a:spcAft>
              <a:buClr>
                <a:srgbClr val="FFFFFF"/>
              </a:buClr>
              <a:buSzPts val="1200"/>
              <a:buChar char="○"/>
              <a:defRPr sz="1200">
                <a:solidFill>
                  <a:srgbClr val="FFFFFF"/>
                </a:solidFill>
              </a:defRPr>
            </a:lvl2pPr>
            <a:lvl3pPr indent="-304800" lvl="2" marL="1371600" rtl="0">
              <a:spcBef>
                <a:spcPts val="1600"/>
              </a:spcBef>
              <a:spcAft>
                <a:spcPts val="0"/>
              </a:spcAft>
              <a:buClr>
                <a:srgbClr val="FFFFFF"/>
              </a:buClr>
              <a:buSzPts val="1200"/>
              <a:buChar char="■"/>
              <a:defRPr sz="1200">
                <a:solidFill>
                  <a:srgbClr val="FFFFFF"/>
                </a:solidFill>
              </a:defRPr>
            </a:lvl3pPr>
            <a:lvl4pPr indent="-304800" lvl="3" marL="1828800" rtl="0">
              <a:spcBef>
                <a:spcPts val="1600"/>
              </a:spcBef>
              <a:spcAft>
                <a:spcPts val="0"/>
              </a:spcAft>
              <a:buClr>
                <a:srgbClr val="FFFFFF"/>
              </a:buClr>
              <a:buSzPts val="1200"/>
              <a:buChar char="●"/>
              <a:defRPr sz="1200">
                <a:solidFill>
                  <a:srgbClr val="FFFFFF"/>
                </a:solidFill>
              </a:defRPr>
            </a:lvl4pPr>
            <a:lvl5pPr indent="-304800" lvl="4" marL="2286000" rtl="0">
              <a:spcBef>
                <a:spcPts val="1600"/>
              </a:spcBef>
              <a:spcAft>
                <a:spcPts val="0"/>
              </a:spcAft>
              <a:buClr>
                <a:srgbClr val="FFFFFF"/>
              </a:buClr>
              <a:buSzPts val="1200"/>
              <a:buChar char="○"/>
              <a:defRPr sz="1200">
                <a:solidFill>
                  <a:srgbClr val="FFFFFF"/>
                </a:solidFill>
              </a:defRPr>
            </a:lvl5pPr>
            <a:lvl6pPr indent="-304800" lvl="5" marL="2743200" rtl="0">
              <a:spcBef>
                <a:spcPts val="1600"/>
              </a:spcBef>
              <a:spcAft>
                <a:spcPts val="0"/>
              </a:spcAft>
              <a:buClr>
                <a:srgbClr val="FFFFFF"/>
              </a:buClr>
              <a:buSzPts val="1200"/>
              <a:buChar char="■"/>
              <a:defRPr sz="1200">
                <a:solidFill>
                  <a:srgbClr val="FFFFFF"/>
                </a:solidFill>
              </a:defRPr>
            </a:lvl6pPr>
            <a:lvl7pPr indent="-304800" lvl="6" marL="3200400" rtl="0">
              <a:spcBef>
                <a:spcPts val="1600"/>
              </a:spcBef>
              <a:spcAft>
                <a:spcPts val="0"/>
              </a:spcAft>
              <a:buClr>
                <a:srgbClr val="FFFFFF"/>
              </a:buClr>
              <a:buSzPts val="1200"/>
              <a:buChar char="●"/>
              <a:defRPr sz="1200">
                <a:solidFill>
                  <a:srgbClr val="FFFFFF"/>
                </a:solidFill>
              </a:defRPr>
            </a:lvl7pPr>
            <a:lvl8pPr indent="-304800" lvl="7" marL="3657600" rtl="0">
              <a:spcBef>
                <a:spcPts val="1600"/>
              </a:spcBef>
              <a:spcAft>
                <a:spcPts val="0"/>
              </a:spcAft>
              <a:buClr>
                <a:srgbClr val="FFFFFF"/>
              </a:buClr>
              <a:buSzPts val="1200"/>
              <a:buChar char="○"/>
              <a:defRPr sz="1200">
                <a:solidFill>
                  <a:srgbClr val="FFFFFF"/>
                </a:solidFill>
              </a:defRPr>
            </a:lvl8pPr>
            <a:lvl9pPr indent="-304800" lvl="8" marL="4114800" rtl="0">
              <a:spcBef>
                <a:spcPts val="1600"/>
              </a:spcBef>
              <a:spcAft>
                <a:spcPts val="1600"/>
              </a:spcAft>
              <a:buClr>
                <a:srgbClr val="FFFFFF"/>
              </a:buClr>
              <a:buSzPts val="1200"/>
              <a:buChar char="■"/>
              <a:defRPr sz="1200">
                <a:solidFill>
                  <a:srgbClr val="FFFFFF"/>
                </a:solidFill>
              </a:defRPr>
            </a:lvl9pPr>
          </a:lstStyle>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3">
  <p:cSld name="TITLE_AND_BODY_3">
    <p:spTree>
      <p:nvGrpSpPr>
        <p:cNvPr id="447" name="Shape 447"/>
        <p:cNvGrpSpPr/>
        <p:nvPr/>
      </p:nvGrpSpPr>
      <p:grpSpPr>
        <a:xfrm>
          <a:off x="0" y="0"/>
          <a:ext cx="0" cy="0"/>
          <a:chOff x="0" y="0"/>
          <a:chExt cx="0" cy="0"/>
        </a:xfrm>
      </p:grpSpPr>
      <p:sp>
        <p:nvSpPr>
          <p:cNvPr id="448" name="Google Shape;448;p85"/>
          <p:cNvSpPr txBox="1"/>
          <p:nvPr>
            <p:ph type="title"/>
          </p:nvPr>
        </p:nvSpPr>
        <p:spPr>
          <a:xfrm>
            <a:off x="379875" y="271150"/>
            <a:ext cx="8342100" cy="6354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449" name="Google Shape;449;p85"/>
          <p:cNvSpPr txBox="1"/>
          <p:nvPr>
            <p:ph idx="1" type="subTitle"/>
          </p:nvPr>
        </p:nvSpPr>
        <p:spPr>
          <a:xfrm>
            <a:off x="379875" y="793325"/>
            <a:ext cx="6464400" cy="39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CCCCCC"/>
              </a:buClr>
              <a:buSzPts val="1200"/>
              <a:buFont typeface="Raleway"/>
              <a:buNone/>
              <a:defRPr sz="1200">
                <a:solidFill>
                  <a:srgbClr val="CCCCCC"/>
                </a:solidFill>
                <a:latin typeface="Raleway"/>
                <a:ea typeface="Raleway"/>
                <a:cs typeface="Raleway"/>
                <a:sym typeface="Raleway"/>
              </a:defRPr>
            </a:lvl1pPr>
            <a:lvl2pPr lvl="1" rtl="0">
              <a:lnSpc>
                <a:spcPct val="100000"/>
              </a:lnSpc>
              <a:spcBef>
                <a:spcPts val="0"/>
              </a:spcBef>
              <a:spcAft>
                <a:spcPts val="0"/>
              </a:spcAft>
              <a:buClr>
                <a:srgbClr val="86AF15"/>
              </a:buClr>
              <a:buSzPts val="1800"/>
              <a:buNone/>
              <a:defRPr sz="1800">
                <a:solidFill>
                  <a:srgbClr val="86AF15"/>
                </a:solidFill>
              </a:defRPr>
            </a:lvl2pPr>
            <a:lvl3pPr lvl="2" rtl="0">
              <a:lnSpc>
                <a:spcPct val="100000"/>
              </a:lnSpc>
              <a:spcBef>
                <a:spcPts val="0"/>
              </a:spcBef>
              <a:spcAft>
                <a:spcPts val="0"/>
              </a:spcAft>
              <a:buClr>
                <a:srgbClr val="86AF15"/>
              </a:buClr>
              <a:buSzPts val="1800"/>
              <a:buNone/>
              <a:defRPr sz="1800">
                <a:solidFill>
                  <a:srgbClr val="86AF15"/>
                </a:solidFill>
              </a:defRPr>
            </a:lvl3pPr>
            <a:lvl4pPr lvl="3" rtl="0">
              <a:lnSpc>
                <a:spcPct val="100000"/>
              </a:lnSpc>
              <a:spcBef>
                <a:spcPts val="0"/>
              </a:spcBef>
              <a:spcAft>
                <a:spcPts val="0"/>
              </a:spcAft>
              <a:buClr>
                <a:srgbClr val="86AF15"/>
              </a:buClr>
              <a:buSzPts val="1800"/>
              <a:buNone/>
              <a:defRPr sz="1800">
                <a:solidFill>
                  <a:srgbClr val="86AF15"/>
                </a:solidFill>
              </a:defRPr>
            </a:lvl4pPr>
            <a:lvl5pPr lvl="4" rtl="0">
              <a:lnSpc>
                <a:spcPct val="100000"/>
              </a:lnSpc>
              <a:spcBef>
                <a:spcPts val="0"/>
              </a:spcBef>
              <a:spcAft>
                <a:spcPts val="0"/>
              </a:spcAft>
              <a:buClr>
                <a:srgbClr val="86AF15"/>
              </a:buClr>
              <a:buSzPts val="1800"/>
              <a:buNone/>
              <a:defRPr sz="1800">
                <a:solidFill>
                  <a:srgbClr val="86AF15"/>
                </a:solidFill>
              </a:defRPr>
            </a:lvl5pPr>
            <a:lvl6pPr lvl="5" rtl="0">
              <a:lnSpc>
                <a:spcPct val="100000"/>
              </a:lnSpc>
              <a:spcBef>
                <a:spcPts val="0"/>
              </a:spcBef>
              <a:spcAft>
                <a:spcPts val="0"/>
              </a:spcAft>
              <a:buClr>
                <a:srgbClr val="86AF15"/>
              </a:buClr>
              <a:buSzPts val="1800"/>
              <a:buNone/>
              <a:defRPr sz="1800">
                <a:solidFill>
                  <a:srgbClr val="86AF15"/>
                </a:solidFill>
              </a:defRPr>
            </a:lvl6pPr>
            <a:lvl7pPr lvl="6" rtl="0">
              <a:lnSpc>
                <a:spcPct val="100000"/>
              </a:lnSpc>
              <a:spcBef>
                <a:spcPts val="0"/>
              </a:spcBef>
              <a:spcAft>
                <a:spcPts val="0"/>
              </a:spcAft>
              <a:buClr>
                <a:srgbClr val="86AF15"/>
              </a:buClr>
              <a:buSzPts val="1800"/>
              <a:buNone/>
              <a:defRPr sz="1800">
                <a:solidFill>
                  <a:srgbClr val="86AF15"/>
                </a:solidFill>
              </a:defRPr>
            </a:lvl7pPr>
            <a:lvl8pPr lvl="7" rtl="0">
              <a:lnSpc>
                <a:spcPct val="100000"/>
              </a:lnSpc>
              <a:spcBef>
                <a:spcPts val="0"/>
              </a:spcBef>
              <a:spcAft>
                <a:spcPts val="0"/>
              </a:spcAft>
              <a:buClr>
                <a:srgbClr val="86AF15"/>
              </a:buClr>
              <a:buSzPts val="1800"/>
              <a:buNone/>
              <a:defRPr sz="1800">
                <a:solidFill>
                  <a:srgbClr val="86AF15"/>
                </a:solidFill>
              </a:defRPr>
            </a:lvl8pPr>
            <a:lvl9pPr lvl="8" rtl="0">
              <a:lnSpc>
                <a:spcPct val="100000"/>
              </a:lnSpc>
              <a:spcBef>
                <a:spcPts val="0"/>
              </a:spcBef>
              <a:spcAft>
                <a:spcPts val="0"/>
              </a:spcAft>
              <a:buClr>
                <a:srgbClr val="86AF15"/>
              </a:buClr>
              <a:buSzPts val="1800"/>
              <a:buNone/>
              <a:defRPr sz="1800">
                <a:solidFill>
                  <a:srgbClr val="86AF15"/>
                </a:solidFill>
              </a:defRPr>
            </a:lvl9pPr>
          </a:lstStyle>
          <a:p/>
        </p:txBody>
      </p:sp>
      <p:sp>
        <p:nvSpPr>
          <p:cNvPr id="450" name="Google Shape;450;p85"/>
          <p:cNvSpPr txBox="1"/>
          <p:nvPr>
            <p:ph idx="2" type="body"/>
          </p:nvPr>
        </p:nvSpPr>
        <p:spPr>
          <a:xfrm>
            <a:off x="379875" y="1452450"/>
            <a:ext cx="8342100" cy="30405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rgbClr val="12B5EA"/>
              </a:buClr>
              <a:buSzPts val="1400"/>
              <a:buChar char="●"/>
              <a:defRPr sz="1400">
                <a:solidFill>
                  <a:srgbClr val="12B5EA"/>
                </a:solidFill>
              </a:defRPr>
            </a:lvl1pPr>
            <a:lvl2pPr indent="-304800" lvl="1" marL="914400" rtl="0">
              <a:spcBef>
                <a:spcPts val="1600"/>
              </a:spcBef>
              <a:spcAft>
                <a:spcPts val="0"/>
              </a:spcAft>
              <a:buClr>
                <a:srgbClr val="12B5EA"/>
              </a:buClr>
              <a:buSzPts val="1200"/>
              <a:buChar char="○"/>
              <a:defRPr sz="1200">
                <a:solidFill>
                  <a:srgbClr val="12B5EA"/>
                </a:solidFill>
              </a:defRPr>
            </a:lvl2pPr>
            <a:lvl3pPr indent="-304800" lvl="2" marL="1371600" rtl="0">
              <a:spcBef>
                <a:spcPts val="1600"/>
              </a:spcBef>
              <a:spcAft>
                <a:spcPts val="0"/>
              </a:spcAft>
              <a:buClr>
                <a:srgbClr val="12B5EA"/>
              </a:buClr>
              <a:buSzPts val="1200"/>
              <a:buChar char="■"/>
              <a:defRPr sz="1200">
                <a:solidFill>
                  <a:srgbClr val="12B5EA"/>
                </a:solidFill>
              </a:defRPr>
            </a:lvl3pPr>
            <a:lvl4pPr indent="-304800" lvl="3" marL="1828800" rtl="0">
              <a:spcBef>
                <a:spcPts val="1600"/>
              </a:spcBef>
              <a:spcAft>
                <a:spcPts val="0"/>
              </a:spcAft>
              <a:buClr>
                <a:srgbClr val="12B5EA"/>
              </a:buClr>
              <a:buSzPts val="1200"/>
              <a:buChar char="●"/>
              <a:defRPr sz="1200">
                <a:solidFill>
                  <a:srgbClr val="12B5EA"/>
                </a:solidFill>
              </a:defRPr>
            </a:lvl4pPr>
            <a:lvl5pPr indent="-304800" lvl="4" marL="2286000" rtl="0">
              <a:spcBef>
                <a:spcPts val="1600"/>
              </a:spcBef>
              <a:spcAft>
                <a:spcPts val="0"/>
              </a:spcAft>
              <a:buClr>
                <a:srgbClr val="12B5EA"/>
              </a:buClr>
              <a:buSzPts val="1200"/>
              <a:buChar char="○"/>
              <a:defRPr sz="1200">
                <a:solidFill>
                  <a:srgbClr val="12B5EA"/>
                </a:solidFill>
              </a:defRPr>
            </a:lvl5pPr>
            <a:lvl6pPr indent="-304800" lvl="5" marL="2743200" rtl="0">
              <a:spcBef>
                <a:spcPts val="1600"/>
              </a:spcBef>
              <a:spcAft>
                <a:spcPts val="0"/>
              </a:spcAft>
              <a:buClr>
                <a:srgbClr val="12B5EA"/>
              </a:buClr>
              <a:buSzPts val="1200"/>
              <a:buChar char="■"/>
              <a:defRPr sz="1200">
                <a:solidFill>
                  <a:srgbClr val="12B5EA"/>
                </a:solidFill>
              </a:defRPr>
            </a:lvl6pPr>
            <a:lvl7pPr indent="-304800" lvl="6" marL="3200400" rtl="0">
              <a:spcBef>
                <a:spcPts val="1600"/>
              </a:spcBef>
              <a:spcAft>
                <a:spcPts val="0"/>
              </a:spcAft>
              <a:buClr>
                <a:srgbClr val="12B5EA"/>
              </a:buClr>
              <a:buSzPts val="1200"/>
              <a:buChar char="●"/>
              <a:defRPr sz="1200">
                <a:solidFill>
                  <a:srgbClr val="12B5EA"/>
                </a:solidFill>
              </a:defRPr>
            </a:lvl7pPr>
            <a:lvl8pPr indent="-304800" lvl="7" marL="3657600" rtl="0">
              <a:spcBef>
                <a:spcPts val="1600"/>
              </a:spcBef>
              <a:spcAft>
                <a:spcPts val="0"/>
              </a:spcAft>
              <a:buClr>
                <a:srgbClr val="12B5EA"/>
              </a:buClr>
              <a:buSzPts val="1200"/>
              <a:buChar char="○"/>
              <a:defRPr sz="1200">
                <a:solidFill>
                  <a:srgbClr val="12B5EA"/>
                </a:solidFill>
              </a:defRPr>
            </a:lvl8pPr>
            <a:lvl9pPr indent="-304800" lvl="8" marL="4114800" rtl="0">
              <a:spcBef>
                <a:spcPts val="1600"/>
              </a:spcBef>
              <a:spcAft>
                <a:spcPts val="1600"/>
              </a:spcAft>
              <a:buClr>
                <a:srgbClr val="12B5EA"/>
              </a:buClr>
              <a:buSzPts val="1200"/>
              <a:buChar char="■"/>
              <a:defRPr sz="1200">
                <a:solidFill>
                  <a:srgbClr val="12B5EA"/>
                </a:solidFill>
              </a:defRPr>
            </a:lvl9pPr>
          </a:lstStyle>
          <a:p/>
        </p:txBody>
      </p:sp>
      <p:pic>
        <p:nvPicPr>
          <p:cNvPr id="451" name="Google Shape;451;p85"/>
          <p:cNvPicPr preferRelativeResize="0"/>
          <p:nvPr/>
        </p:nvPicPr>
        <p:blipFill>
          <a:blip r:embed="rId2">
            <a:alphaModFix/>
          </a:blip>
          <a:stretch>
            <a:fillRect/>
          </a:stretch>
        </p:blipFill>
        <p:spPr>
          <a:xfrm>
            <a:off x="8432399" y="4439949"/>
            <a:ext cx="635400" cy="6354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hree Columns">
  <p:cSld name="TITLE_AND_TWO_COLUMNS_1">
    <p:spTree>
      <p:nvGrpSpPr>
        <p:cNvPr id="49" name="Shape 49"/>
        <p:cNvGrpSpPr/>
        <p:nvPr/>
      </p:nvGrpSpPr>
      <p:grpSpPr>
        <a:xfrm>
          <a:off x="0" y="0"/>
          <a:ext cx="0" cy="0"/>
          <a:chOff x="0" y="0"/>
          <a:chExt cx="0" cy="0"/>
        </a:xfrm>
      </p:grpSpPr>
      <p:sp>
        <p:nvSpPr>
          <p:cNvPr id="50" name="Google Shape;50;p10"/>
          <p:cNvSpPr txBox="1"/>
          <p:nvPr>
            <p:ph type="title"/>
          </p:nvPr>
        </p:nvSpPr>
        <p:spPr>
          <a:xfrm>
            <a:off x="379875" y="271150"/>
            <a:ext cx="8342100" cy="6354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FFFFF"/>
              </a:buClr>
              <a:buSzPts val="3200"/>
              <a:buNone/>
              <a:defRPr>
                <a:solidFill>
                  <a:srgbClr val="FFFFFF"/>
                </a:solidFill>
              </a:defRPr>
            </a:lvl1pPr>
            <a:lvl2pPr lvl="1" rtl="0">
              <a:spcBef>
                <a:spcPts val="0"/>
              </a:spcBef>
              <a:spcAft>
                <a:spcPts val="0"/>
              </a:spcAft>
              <a:buClr>
                <a:srgbClr val="FFFFFF"/>
              </a:buClr>
              <a:buSzPts val="3000"/>
              <a:buNone/>
              <a:defRPr>
                <a:solidFill>
                  <a:srgbClr val="FFFFFF"/>
                </a:solidFill>
              </a:defRPr>
            </a:lvl2pPr>
            <a:lvl3pPr lvl="2" rtl="0">
              <a:spcBef>
                <a:spcPts val="0"/>
              </a:spcBef>
              <a:spcAft>
                <a:spcPts val="0"/>
              </a:spcAft>
              <a:buClr>
                <a:srgbClr val="FFFFFF"/>
              </a:buClr>
              <a:buSzPts val="3000"/>
              <a:buNone/>
              <a:defRPr>
                <a:solidFill>
                  <a:srgbClr val="FFFFFF"/>
                </a:solidFill>
              </a:defRPr>
            </a:lvl3pPr>
            <a:lvl4pPr lvl="3" rtl="0">
              <a:spcBef>
                <a:spcPts val="0"/>
              </a:spcBef>
              <a:spcAft>
                <a:spcPts val="0"/>
              </a:spcAft>
              <a:buClr>
                <a:srgbClr val="FFFFFF"/>
              </a:buClr>
              <a:buSzPts val="3000"/>
              <a:buNone/>
              <a:defRPr>
                <a:solidFill>
                  <a:srgbClr val="FFFFFF"/>
                </a:solidFill>
              </a:defRPr>
            </a:lvl4pPr>
            <a:lvl5pPr lvl="4" rtl="0">
              <a:spcBef>
                <a:spcPts val="0"/>
              </a:spcBef>
              <a:spcAft>
                <a:spcPts val="0"/>
              </a:spcAft>
              <a:buClr>
                <a:srgbClr val="FFFFFF"/>
              </a:buClr>
              <a:buSzPts val="3000"/>
              <a:buNone/>
              <a:defRPr>
                <a:solidFill>
                  <a:srgbClr val="FFFFFF"/>
                </a:solidFill>
              </a:defRPr>
            </a:lvl5pPr>
            <a:lvl6pPr lvl="5" rtl="0">
              <a:spcBef>
                <a:spcPts val="0"/>
              </a:spcBef>
              <a:spcAft>
                <a:spcPts val="0"/>
              </a:spcAft>
              <a:buClr>
                <a:srgbClr val="FFFFFF"/>
              </a:buClr>
              <a:buSzPts val="3000"/>
              <a:buNone/>
              <a:defRPr>
                <a:solidFill>
                  <a:srgbClr val="FFFFFF"/>
                </a:solidFill>
              </a:defRPr>
            </a:lvl6pPr>
            <a:lvl7pPr lvl="6" rtl="0">
              <a:spcBef>
                <a:spcPts val="0"/>
              </a:spcBef>
              <a:spcAft>
                <a:spcPts val="0"/>
              </a:spcAft>
              <a:buClr>
                <a:srgbClr val="FFFFFF"/>
              </a:buClr>
              <a:buSzPts val="3000"/>
              <a:buNone/>
              <a:defRPr>
                <a:solidFill>
                  <a:srgbClr val="FFFFFF"/>
                </a:solidFill>
              </a:defRPr>
            </a:lvl7pPr>
            <a:lvl8pPr lvl="7" rtl="0">
              <a:spcBef>
                <a:spcPts val="0"/>
              </a:spcBef>
              <a:spcAft>
                <a:spcPts val="0"/>
              </a:spcAft>
              <a:buClr>
                <a:srgbClr val="FFFFFF"/>
              </a:buClr>
              <a:buSzPts val="3000"/>
              <a:buNone/>
              <a:defRPr>
                <a:solidFill>
                  <a:srgbClr val="FFFFFF"/>
                </a:solidFill>
              </a:defRPr>
            </a:lvl8pPr>
            <a:lvl9pPr lvl="8" rtl="0">
              <a:spcBef>
                <a:spcPts val="0"/>
              </a:spcBef>
              <a:spcAft>
                <a:spcPts val="0"/>
              </a:spcAft>
              <a:buClr>
                <a:srgbClr val="FFFFFF"/>
              </a:buClr>
              <a:buSzPts val="3000"/>
              <a:buNone/>
              <a:defRPr>
                <a:solidFill>
                  <a:srgbClr val="FFFFFF"/>
                </a:solidFill>
              </a:defRPr>
            </a:lvl9pPr>
          </a:lstStyle>
          <a:p/>
        </p:txBody>
      </p:sp>
      <p:sp>
        <p:nvSpPr>
          <p:cNvPr id="51" name="Google Shape;51;p10"/>
          <p:cNvSpPr txBox="1"/>
          <p:nvPr>
            <p:ph idx="1" type="subTitle"/>
          </p:nvPr>
        </p:nvSpPr>
        <p:spPr>
          <a:xfrm>
            <a:off x="379875" y="793325"/>
            <a:ext cx="6464400" cy="39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FFFFFF"/>
              </a:buClr>
              <a:buSzPts val="1200"/>
              <a:buFont typeface="Raleway"/>
              <a:buNone/>
              <a:defRPr sz="1200">
                <a:solidFill>
                  <a:srgbClr val="FFFFFF"/>
                </a:solidFill>
                <a:latin typeface="Raleway"/>
                <a:ea typeface="Raleway"/>
                <a:cs typeface="Raleway"/>
                <a:sym typeface="Raleway"/>
              </a:defRPr>
            </a:lvl1pPr>
            <a:lvl2pPr lvl="1" rtl="0">
              <a:lnSpc>
                <a:spcPct val="100000"/>
              </a:lnSpc>
              <a:spcBef>
                <a:spcPts val="0"/>
              </a:spcBef>
              <a:spcAft>
                <a:spcPts val="0"/>
              </a:spcAft>
              <a:buClr>
                <a:srgbClr val="FFFFFF"/>
              </a:buClr>
              <a:buSzPts val="1800"/>
              <a:buNone/>
              <a:defRPr sz="1800">
                <a:solidFill>
                  <a:srgbClr val="FFFFFF"/>
                </a:solidFill>
              </a:defRPr>
            </a:lvl2pPr>
            <a:lvl3pPr lvl="2" rtl="0">
              <a:lnSpc>
                <a:spcPct val="100000"/>
              </a:lnSpc>
              <a:spcBef>
                <a:spcPts val="0"/>
              </a:spcBef>
              <a:spcAft>
                <a:spcPts val="0"/>
              </a:spcAft>
              <a:buClr>
                <a:srgbClr val="FFFFFF"/>
              </a:buClr>
              <a:buSzPts val="1800"/>
              <a:buNone/>
              <a:defRPr sz="1800">
                <a:solidFill>
                  <a:srgbClr val="FFFFFF"/>
                </a:solidFill>
              </a:defRPr>
            </a:lvl3pPr>
            <a:lvl4pPr lvl="3" rtl="0">
              <a:lnSpc>
                <a:spcPct val="100000"/>
              </a:lnSpc>
              <a:spcBef>
                <a:spcPts val="0"/>
              </a:spcBef>
              <a:spcAft>
                <a:spcPts val="0"/>
              </a:spcAft>
              <a:buClr>
                <a:srgbClr val="FFFFFF"/>
              </a:buClr>
              <a:buSzPts val="1800"/>
              <a:buNone/>
              <a:defRPr sz="1800">
                <a:solidFill>
                  <a:srgbClr val="FFFFFF"/>
                </a:solidFill>
              </a:defRPr>
            </a:lvl4pPr>
            <a:lvl5pPr lvl="4" rtl="0">
              <a:lnSpc>
                <a:spcPct val="100000"/>
              </a:lnSpc>
              <a:spcBef>
                <a:spcPts val="0"/>
              </a:spcBef>
              <a:spcAft>
                <a:spcPts val="0"/>
              </a:spcAft>
              <a:buClr>
                <a:srgbClr val="FFFFFF"/>
              </a:buClr>
              <a:buSzPts val="1800"/>
              <a:buNone/>
              <a:defRPr sz="1800">
                <a:solidFill>
                  <a:srgbClr val="FFFFFF"/>
                </a:solidFill>
              </a:defRPr>
            </a:lvl5pPr>
            <a:lvl6pPr lvl="5" rtl="0">
              <a:lnSpc>
                <a:spcPct val="100000"/>
              </a:lnSpc>
              <a:spcBef>
                <a:spcPts val="0"/>
              </a:spcBef>
              <a:spcAft>
                <a:spcPts val="0"/>
              </a:spcAft>
              <a:buClr>
                <a:srgbClr val="FFFFFF"/>
              </a:buClr>
              <a:buSzPts val="1800"/>
              <a:buNone/>
              <a:defRPr sz="1800">
                <a:solidFill>
                  <a:srgbClr val="FFFFFF"/>
                </a:solidFill>
              </a:defRPr>
            </a:lvl6pPr>
            <a:lvl7pPr lvl="6" rtl="0">
              <a:lnSpc>
                <a:spcPct val="100000"/>
              </a:lnSpc>
              <a:spcBef>
                <a:spcPts val="0"/>
              </a:spcBef>
              <a:spcAft>
                <a:spcPts val="0"/>
              </a:spcAft>
              <a:buClr>
                <a:srgbClr val="FFFFFF"/>
              </a:buClr>
              <a:buSzPts val="1800"/>
              <a:buNone/>
              <a:defRPr sz="1800">
                <a:solidFill>
                  <a:srgbClr val="FFFFFF"/>
                </a:solidFill>
              </a:defRPr>
            </a:lvl7pPr>
            <a:lvl8pPr lvl="7" rtl="0">
              <a:lnSpc>
                <a:spcPct val="100000"/>
              </a:lnSpc>
              <a:spcBef>
                <a:spcPts val="0"/>
              </a:spcBef>
              <a:spcAft>
                <a:spcPts val="0"/>
              </a:spcAft>
              <a:buClr>
                <a:srgbClr val="FFFFFF"/>
              </a:buClr>
              <a:buSzPts val="1800"/>
              <a:buNone/>
              <a:defRPr sz="1800">
                <a:solidFill>
                  <a:srgbClr val="FFFFFF"/>
                </a:solidFill>
              </a:defRPr>
            </a:lvl8pPr>
            <a:lvl9pPr lvl="8" rtl="0">
              <a:lnSpc>
                <a:spcPct val="100000"/>
              </a:lnSpc>
              <a:spcBef>
                <a:spcPts val="0"/>
              </a:spcBef>
              <a:spcAft>
                <a:spcPts val="0"/>
              </a:spcAft>
              <a:buClr>
                <a:srgbClr val="FFFFFF"/>
              </a:buClr>
              <a:buSzPts val="1800"/>
              <a:buNone/>
              <a:defRPr sz="1800">
                <a:solidFill>
                  <a:srgbClr val="FFFFFF"/>
                </a:solidFill>
              </a:defRPr>
            </a:lvl9pPr>
          </a:lstStyle>
          <a:p/>
        </p:txBody>
      </p:sp>
      <p:sp>
        <p:nvSpPr>
          <p:cNvPr id="52" name="Google Shape;52;p10"/>
          <p:cNvSpPr txBox="1"/>
          <p:nvPr>
            <p:ph idx="2" type="body"/>
          </p:nvPr>
        </p:nvSpPr>
        <p:spPr>
          <a:xfrm>
            <a:off x="379875" y="1452450"/>
            <a:ext cx="2466900" cy="2381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rgbClr val="FFFFFF"/>
              </a:buClr>
              <a:buSzPts val="1400"/>
              <a:buChar char="●"/>
              <a:defRPr sz="1400">
                <a:solidFill>
                  <a:srgbClr val="FFFFFF"/>
                </a:solidFill>
              </a:defRPr>
            </a:lvl1pPr>
            <a:lvl2pPr indent="-304800" lvl="1" marL="914400" rtl="0">
              <a:spcBef>
                <a:spcPts val="1600"/>
              </a:spcBef>
              <a:spcAft>
                <a:spcPts val="0"/>
              </a:spcAft>
              <a:buClr>
                <a:srgbClr val="FFFFFF"/>
              </a:buClr>
              <a:buSzPts val="1200"/>
              <a:buChar char="○"/>
              <a:defRPr sz="1200">
                <a:solidFill>
                  <a:srgbClr val="FFFFFF"/>
                </a:solidFill>
              </a:defRPr>
            </a:lvl2pPr>
            <a:lvl3pPr indent="-304800" lvl="2" marL="1371600" rtl="0">
              <a:spcBef>
                <a:spcPts val="1600"/>
              </a:spcBef>
              <a:spcAft>
                <a:spcPts val="0"/>
              </a:spcAft>
              <a:buClr>
                <a:srgbClr val="FFFFFF"/>
              </a:buClr>
              <a:buSzPts val="1200"/>
              <a:buChar char="■"/>
              <a:defRPr sz="1200">
                <a:solidFill>
                  <a:srgbClr val="FFFFFF"/>
                </a:solidFill>
              </a:defRPr>
            </a:lvl3pPr>
            <a:lvl4pPr indent="-304800" lvl="3" marL="1828800" rtl="0">
              <a:spcBef>
                <a:spcPts val="1600"/>
              </a:spcBef>
              <a:spcAft>
                <a:spcPts val="0"/>
              </a:spcAft>
              <a:buClr>
                <a:srgbClr val="FFFFFF"/>
              </a:buClr>
              <a:buSzPts val="1200"/>
              <a:buChar char="●"/>
              <a:defRPr sz="1200">
                <a:solidFill>
                  <a:srgbClr val="FFFFFF"/>
                </a:solidFill>
              </a:defRPr>
            </a:lvl4pPr>
            <a:lvl5pPr indent="-304800" lvl="4" marL="2286000" rtl="0">
              <a:spcBef>
                <a:spcPts val="1600"/>
              </a:spcBef>
              <a:spcAft>
                <a:spcPts val="0"/>
              </a:spcAft>
              <a:buClr>
                <a:srgbClr val="FFFFFF"/>
              </a:buClr>
              <a:buSzPts val="1200"/>
              <a:buChar char="○"/>
              <a:defRPr sz="1200">
                <a:solidFill>
                  <a:srgbClr val="FFFFFF"/>
                </a:solidFill>
              </a:defRPr>
            </a:lvl5pPr>
            <a:lvl6pPr indent="-304800" lvl="5" marL="2743200" rtl="0">
              <a:spcBef>
                <a:spcPts val="1600"/>
              </a:spcBef>
              <a:spcAft>
                <a:spcPts val="0"/>
              </a:spcAft>
              <a:buClr>
                <a:srgbClr val="FFFFFF"/>
              </a:buClr>
              <a:buSzPts val="1200"/>
              <a:buChar char="■"/>
              <a:defRPr sz="1200">
                <a:solidFill>
                  <a:srgbClr val="FFFFFF"/>
                </a:solidFill>
              </a:defRPr>
            </a:lvl6pPr>
            <a:lvl7pPr indent="-304800" lvl="6" marL="3200400" rtl="0">
              <a:spcBef>
                <a:spcPts val="1600"/>
              </a:spcBef>
              <a:spcAft>
                <a:spcPts val="0"/>
              </a:spcAft>
              <a:buClr>
                <a:srgbClr val="FFFFFF"/>
              </a:buClr>
              <a:buSzPts val="1200"/>
              <a:buChar char="●"/>
              <a:defRPr sz="1200">
                <a:solidFill>
                  <a:srgbClr val="FFFFFF"/>
                </a:solidFill>
              </a:defRPr>
            </a:lvl7pPr>
            <a:lvl8pPr indent="-304800" lvl="7" marL="3657600" rtl="0">
              <a:spcBef>
                <a:spcPts val="1600"/>
              </a:spcBef>
              <a:spcAft>
                <a:spcPts val="0"/>
              </a:spcAft>
              <a:buClr>
                <a:srgbClr val="FFFFFF"/>
              </a:buClr>
              <a:buSzPts val="1200"/>
              <a:buChar char="○"/>
              <a:defRPr sz="1200">
                <a:solidFill>
                  <a:srgbClr val="FFFFFF"/>
                </a:solidFill>
              </a:defRPr>
            </a:lvl8pPr>
            <a:lvl9pPr indent="-304800" lvl="8" marL="4114800" rtl="0">
              <a:spcBef>
                <a:spcPts val="1600"/>
              </a:spcBef>
              <a:spcAft>
                <a:spcPts val="1600"/>
              </a:spcAft>
              <a:buClr>
                <a:srgbClr val="FFFFFF"/>
              </a:buClr>
              <a:buSzPts val="1200"/>
              <a:buChar char="■"/>
              <a:defRPr sz="1200">
                <a:solidFill>
                  <a:srgbClr val="FFFFFF"/>
                </a:solidFill>
              </a:defRPr>
            </a:lvl9pPr>
          </a:lstStyle>
          <a:p/>
        </p:txBody>
      </p:sp>
      <p:sp>
        <p:nvSpPr>
          <p:cNvPr id="53" name="Google Shape;53;p10"/>
          <p:cNvSpPr txBox="1"/>
          <p:nvPr>
            <p:ph idx="3" type="body"/>
          </p:nvPr>
        </p:nvSpPr>
        <p:spPr>
          <a:xfrm>
            <a:off x="3163175" y="1452450"/>
            <a:ext cx="2466900" cy="2381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rgbClr val="FFFFFF"/>
              </a:buClr>
              <a:buSzPts val="1400"/>
              <a:buChar char="●"/>
              <a:defRPr sz="1400">
                <a:solidFill>
                  <a:srgbClr val="FFFFFF"/>
                </a:solidFill>
              </a:defRPr>
            </a:lvl1pPr>
            <a:lvl2pPr indent="-304800" lvl="1" marL="914400" rtl="0">
              <a:spcBef>
                <a:spcPts val="1600"/>
              </a:spcBef>
              <a:spcAft>
                <a:spcPts val="0"/>
              </a:spcAft>
              <a:buClr>
                <a:srgbClr val="FFFFFF"/>
              </a:buClr>
              <a:buSzPts val="1200"/>
              <a:buChar char="○"/>
              <a:defRPr sz="1200">
                <a:solidFill>
                  <a:srgbClr val="FFFFFF"/>
                </a:solidFill>
              </a:defRPr>
            </a:lvl2pPr>
            <a:lvl3pPr indent="-304800" lvl="2" marL="1371600" rtl="0">
              <a:spcBef>
                <a:spcPts val="1600"/>
              </a:spcBef>
              <a:spcAft>
                <a:spcPts val="0"/>
              </a:spcAft>
              <a:buClr>
                <a:srgbClr val="FFFFFF"/>
              </a:buClr>
              <a:buSzPts val="1200"/>
              <a:buChar char="■"/>
              <a:defRPr sz="1200">
                <a:solidFill>
                  <a:srgbClr val="FFFFFF"/>
                </a:solidFill>
              </a:defRPr>
            </a:lvl3pPr>
            <a:lvl4pPr indent="-304800" lvl="3" marL="1828800" rtl="0">
              <a:spcBef>
                <a:spcPts val="1600"/>
              </a:spcBef>
              <a:spcAft>
                <a:spcPts val="0"/>
              </a:spcAft>
              <a:buClr>
                <a:srgbClr val="FFFFFF"/>
              </a:buClr>
              <a:buSzPts val="1200"/>
              <a:buChar char="●"/>
              <a:defRPr sz="1200">
                <a:solidFill>
                  <a:srgbClr val="FFFFFF"/>
                </a:solidFill>
              </a:defRPr>
            </a:lvl4pPr>
            <a:lvl5pPr indent="-304800" lvl="4" marL="2286000" rtl="0">
              <a:spcBef>
                <a:spcPts val="1600"/>
              </a:spcBef>
              <a:spcAft>
                <a:spcPts val="0"/>
              </a:spcAft>
              <a:buClr>
                <a:srgbClr val="FFFFFF"/>
              </a:buClr>
              <a:buSzPts val="1200"/>
              <a:buChar char="○"/>
              <a:defRPr sz="1200">
                <a:solidFill>
                  <a:srgbClr val="FFFFFF"/>
                </a:solidFill>
              </a:defRPr>
            </a:lvl5pPr>
            <a:lvl6pPr indent="-304800" lvl="5" marL="2743200" rtl="0">
              <a:spcBef>
                <a:spcPts val="1600"/>
              </a:spcBef>
              <a:spcAft>
                <a:spcPts val="0"/>
              </a:spcAft>
              <a:buClr>
                <a:srgbClr val="FFFFFF"/>
              </a:buClr>
              <a:buSzPts val="1200"/>
              <a:buChar char="■"/>
              <a:defRPr sz="1200">
                <a:solidFill>
                  <a:srgbClr val="FFFFFF"/>
                </a:solidFill>
              </a:defRPr>
            </a:lvl6pPr>
            <a:lvl7pPr indent="-304800" lvl="6" marL="3200400" rtl="0">
              <a:spcBef>
                <a:spcPts val="1600"/>
              </a:spcBef>
              <a:spcAft>
                <a:spcPts val="0"/>
              </a:spcAft>
              <a:buClr>
                <a:srgbClr val="FFFFFF"/>
              </a:buClr>
              <a:buSzPts val="1200"/>
              <a:buChar char="●"/>
              <a:defRPr sz="1200">
                <a:solidFill>
                  <a:srgbClr val="FFFFFF"/>
                </a:solidFill>
              </a:defRPr>
            </a:lvl7pPr>
            <a:lvl8pPr indent="-304800" lvl="7" marL="3657600" rtl="0">
              <a:spcBef>
                <a:spcPts val="1600"/>
              </a:spcBef>
              <a:spcAft>
                <a:spcPts val="0"/>
              </a:spcAft>
              <a:buClr>
                <a:srgbClr val="FFFFFF"/>
              </a:buClr>
              <a:buSzPts val="1200"/>
              <a:buChar char="○"/>
              <a:defRPr sz="1200">
                <a:solidFill>
                  <a:srgbClr val="FFFFFF"/>
                </a:solidFill>
              </a:defRPr>
            </a:lvl8pPr>
            <a:lvl9pPr indent="-304800" lvl="8" marL="4114800" rtl="0">
              <a:spcBef>
                <a:spcPts val="1600"/>
              </a:spcBef>
              <a:spcAft>
                <a:spcPts val="1600"/>
              </a:spcAft>
              <a:buClr>
                <a:srgbClr val="FFFFFF"/>
              </a:buClr>
              <a:buSzPts val="1200"/>
              <a:buChar char="■"/>
              <a:defRPr sz="1200">
                <a:solidFill>
                  <a:srgbClr val="FFFFFF"/>
                </a:solidFill>
              </a:defRPr>
            </a:lvl9pPr>
          </a:lstStyle>
          <a:p/>
        </p:txBody>
      </p:sp>
      <p:sp>
        <p:nvSpPr>
          <p:cNvPr id="54" name="Google Shape;54;p10"/>
          <p:cNvSpPr txBox="1"/>
          <p:nvPr>
            <p:ph idx="4" type="body"/>
          </p:nvPr>
        </p:nvSpPr>
        <p:spPr>
          <a:xfrm>
            <a:off x="5953950" y="1452450"/>
            <a:ext cx="2466900" cy="2381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rgbClr val="FFFFFF"/>
              </a:buClr>
              <a:buSzPts val="1400"/>
              <a:buChar char="●"/>
              <a:defRPr sz="1400">
                <a:solidFill>
                  <a:srgbClr val="FFFFFF"/>
                </a:solidFill>
              </a:defRPr>
            </a:lvl1pPr>
            <a:lvl2pPr indent="-304800" lvl="1" marL="914400" rtl="0">
              <a:spcBef>
                <a:spcPts val="1600"/>
              </a:spcBef>
              <a:spcAft>
                <a:spcPts val="0"/>
              </a:spcAft>
              <a:buClr>
                <a:srgbClr val="FFFFFF"/>
              </a:buClr>
              <a:buSzPts val="1200"/>
              <a:buChar char="○"/>
              <a:defRPr sz="1200">
                <a:solidFill>
                  <a:srgbClr val="FFFFFF"/>
                </a:solidFill>
              </a:defRPr>
            </a:lvl2pPr>
            <a:lvl3pPr indent="-304800" lvl="2" marL="1371600" rtl="0">
              <a:spcBef>
                <a:spcPts val="1600"/>
              </a:spcBef>
              <a:spcAft>
                <a:spcPts val="0"/>
              </a:spcAft>
              <a:buClr>
                <a:srgbClr val="FFFFFF"/>
              </a:buClr>
              <a:buSzPts val="1200"/>
              <a:buChar char="■"/>
              <a:defRPr sz="1200">
                <a:solidFill>
                  <a:srgbClr val="FFFFFF"/>
                </a:solidFill>
              </a:defRPr>
            </a:lvl3pPr>
            <a:lvl4pPr indent="-304800" lvl="3" marL="1828800" rtl="0">
              <a:spcBef>
                <a:spcPts val="1600"/>
              </a:spcBef>
              <a:spcAft>
                <a:spcPts val="0"/>
              </a:spcAft>
              <a:buClr>
                <a:srgbClr val="FFFFFF"/>
              </a:buClr>
              <a:buSzPts val="1200"/>
              <a:buChar char="●"/>
              <a:defRPr sz="1200">
                <a:solidFill>
                  <a:srgbClr val="FFFFFF"/>
                </a:solidFill>
              </a:defRPr>
            </a:lvl4pPr>
            <a:lvl5pPr indent="-304800" lvl="4" marL="2286000" rtl="0">
              <a:spcBef>
                <a:spcPts val="1600"/>
              </a:spcBef>
              <a:spcAft>
                <a:spcPts val="0"/>
              </a:spcAft>
              <a:buClr>
                <a:srgbClr val="FFFFFF"/>
              </a:buClr>
              <a:buSzPts val="1200"/>
              <a:buChar char="○"/>
              <a:defRPr sz="1200">
                <a:solidFill>
                  <a:srgbClr val="FFFFFF"/>
                </a:solidFill>
              </a:defRPr>
            </a:lvl5pPr>
            <a:lvl6pPr indent="-304800" lvl="5" marL="2743200" rtl="0">
              <a:spcBef>
                <a:spcPts val="1600"/>
              </a:spcBef>
              <a:spcAft>
                <a:spcPts val="0"/>
              </a:spcAft>
              <a:buClr>
                <a:srgbClr val="FFFFFF"/>
              </a:buClr>
              <a:buSzPts val="1200"/>
              <a:buChar char="■"/>
              <a:defRPr sz="1200">
                <a:solidFill>
                  <a:srgbClr val="FFFFFF"/>
                </a:solidFill>
              </a:defRPr>
            </a:lvl6pPr>
            <a:lvl7pPr indent="-304800" lvl="6" marL="3200400" rtl="0">
              <a:spcBef>
                <a:spcPts val="1600"/>
              </a:spcBef>
              <a:spcAft>
                <a:spcPts val="0"/>
              </a:spcAft>
              <a:buClr>
                <a:srgbClr val="FFFFFF"/>
              </a:buClr>
              <a:buSzPts val="1200"/>
              <a:buChar char="●"/>
              <a:defRPr sz="1200">
                <a:solidFill>
                  <a:srgbClr val="FFFFFF"/>
                </a:solidFill>
              </a:defRPr>
            </a:lvl7pPr>
            <a:lvl8pPr indent="-304800" lvl="7" marL="3657600" rtl="0">
              <a:spcBef>
                <a:spcPts val="1600"/>
              </a:spcBef>
              <a:spcAft>
                <a:spcPts val="0"/>
              </a:spcAft>
              <a:buClr>
                <a:srgbClr val="FFFFFF"/>
              </a:buClr>
              <a:buSzPts val="1200"/>
              <a:buChar char="○"/>
              <a:defRPr sz="1200">
                <a:solidFill>
                  <a:srgbClr val="FFFFFF"/>
                </a:solidFill>
              </a:defRPr>
            </a:lvl8pPr>
            <a:lvl9pPr indent="-304800" lvl="8" marL="4114800" rtl="0">
              <a:spcBef>
                <a:spcPts val="1600"/>
              </a:spcBef>
              <a:spcAft>
                <a:spcPts val="1600"/>
              </a:spcAft>
              <a:buClr>
                <a:srgbClr val="FFFFFF"/>
              </a:buClr>
              <a:buSzPts val="1200"/>
              <a:buChar char="■"/>
              <a:defRPr sz="1200">
                <a:solidFill>
                  <a:srgbClr val="FFFFFF"/>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5.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6.xml"/><Relationship Id="rId10" Type="http://schemas.openxmlformats.org/officeDocument/2006/relationships/slideLayout" Target="../slideLayouts/slideLayout25.xml"/><Relationship Id="rId13" Type="http://schemas.openxmlformats.org/officeDocument/2006/relationships/slideLayout" Target="../slideLayouts/slideLayout28.xml"/><Relationship Id="rId12" Type="http://schemas.openxmlformats.org/officeDocument/2006/relationships/slideLayout" Target="../slideLayouts/slideLayout27.xml"/><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9.xml"/><Relationship Id="rId10" Type="http://schemas.openxmlformats.org/officeDocument/2006/relationships/slideLayout" Target="../slideLayouts/slideLayout38.xml"/><Relationship Id="rId13" Type="http://schemas.openxmlformats.org/officeDocument/2006/relationships/slideLayout" Target="../slideLayouts/slideLayout41.xml"/><Relationship Id="rId12" Type="http://schemas.openxmlformats.org/officeDocument/2006/relationships/slideLayout" Target="../slideLayouts/slideLayout40.xml"/><Relationship Id="rId1" Type="http://schemas.openxmlformats.org/officeDocument/2006/relationships/slideLayout" Target="../slideLayouts/slideLayout29.xml"/><Relationship Id="rId2" Type="http://schemas.openxmlformats.org/officeDocument/2006/relationships/slideLayout" Target="../slideLayouts/slideLayout30.xml"/><Relationship Id="rId3" Type="http://schemas.openxmlformats.org/officeDocument/2006/relationships/slideLayout" Target="../slideLayouts/slideLayout31.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5" Type="http://schemas.openxmlformats.org/officeDocument/2006/relationships/slideLayout" Target="../slideLayouts/slideLayout43.xml"/><Relationship Id="rId14" Type="http://schemas.openxmlformats.org/officeDocument/2006/relationships/slideLayout" Target="../slideLayouts/slideLayout42.xml"/><Relationship Id="rId17" Type="http://schemas.openxmlformats.org/officeDocument/2006/relationships/slideLayout" Target="../slideLayouts/slideLayout45.xml"/><Relationship Id="rId16" Type="http://schemas.openxmlformats.org/officeDocument/2006/relationships/slideLayout" Target="../slideLayouts/slideLayout44.xml"/><Relationship Id="rId5" Type="http://schemas.openxmlformats.org/officeDocument/2006/relationships/slideLayout" Target="../slideLayouts/slideLayout33.xml"/><Relationship Id="rId19" Type="http://schemas.openxmlformats.org/officeDocument/2006/relationships/theme" Target="../theme/theme6.xml"/><Relationship Id="rId6" Type="http://schemas.openxmlformats.org/officeDocument/2006/relationships/slideLayout" Target="../slideLayouts/slideLayout34.xml"/><Relationship Id="rId18" Type="http://schemas.openxmlformats.org/officeDocument/2006/relationships/slideLayout" Target="../slideLayouts/slideLayout46.xml"/><Relationship Id="rId7" Type="http://schemas.openxmlformats.org/officeDocument/2006/relationships/slideLayout" Target="../slideLayouts/slideLayout35.xml"/><Relationship Id="rId8"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7.xml"/><Relationship Id="rId10" Type="http://schemas.openxmlformats.org/officeDocument/2006/relationships/slideLayout" Target="../slideLayouts/slideLayout56.xml"/><Relationship Id="rId13" Type="http://schemas.openxmlformats.org/officeDocument/2006/relationships/slideLayout" Target="../slideLayouts/slideLayout59.xml"/><Relationship Id="rId12" Type="http://schemas.openxmlformats.org/officeDocument/2006/relationships/slideLayout" Target="../slideLayouts/slideLayout58.xml"/><Relationship Id="rId1" Type="http://schemas.openxmlformats.org/officeDocument/2006/relationships/slideLayout" Target="../slideLayouts/slideLayout47.xml"/><Relationship Id="rId2" Type="http://schemas.openxmlformats.org/officeDocument/2006/relationships/slideLayout" Target="../slideLayouts/slideLayout48.xml"/><Relationship Id="rId3" Type="http://schemas.openxmlformats.org/officeDocument/2006/relationships/slideLayout" Target="../slideLayouts/slideLayout49.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5" Type="http://schemas.openxmlformats.org/officeDocument/2006/relationships/slideLayout" Target="../slideLayouts/slideLayout61.xml"/><Relationship Id="rId14" Type="http://schemas.openxmlformats.org/officeDocument/2006/relationships/slideLayout" Target="../slideLayouts/slideLayout60.xml"/><Relationship Id="rId17" Type="http://schemas.openxmlformats.org/officeDocument/2006/relationships/slideLayout" Target="../slideLayouts/slideLayout63.xml"/><Relationship Id="rId16" Type="http://schemas.openxmlformats.org/officeDocument/2006/relationships/slideLayout" Target="../slideLayouts/slideLayout62.xml"/><Relationship Id="rId5" Type="http://schemas.openxmlformats.org/officeDocument/2006/relationships/slideLayout" Target="../slideLayouts/slideLayout51.xml"/><Relationship Id="rId6" Type="http://schemas.openxmlformats.org/officeDocument/2006/relationships/slideLayout" Target="../slideLayouts/slideLayout52.xml"/><Relationship Id="rId18" Type="http://schemas.openxmlformats.org/officeDocument/2006/relationships/theme" Target="../theme/theme3.xml"/><Relationship Id="rId7" Type="http://schemas.openxmlformats.org/officeDocument/2006/relationships/slideLayout" Target="../slideLayouts/slideLayout53.xml"/><Relationship Id="rId8"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74.xml"/><Relationship Id="rId10" Type="http://schemas.openxmlformats.org/officeDocument/2006/relationships/slideLayout" Target="../slideLayouts/slideLayout73.xml"/><Relationship Id="rId13" Type="http://schemas.openxmlformats.org/officeDocument/2006/relationships/slideLayout" Target="../slideLayouts/slideLayout76.xml"/><Relationship Id="rId12" Type="http://schemas.openxmlformats.org/officeDocument/2006/relationships/slideLayout" Target="../slideLayouts/slideLayout75.xml"/><Relationship Id="rId1" Type="http://schemas.openxmlformats.org/officeDocument/2006/relationships/slideLayout" Target="../slideLayouts/slideLayout64.xml"/><Relationship Id="rId2" Type="http://schemas.openxmlformats.org/officeDocument/2006/relationships/slideLayout" Target="../slideLayouts/slideLayout65.xml"/><Relationship Id="rId3" Type="http://schemas.openxmlformats.org/officeDocument/2006/relationships/slideLayout" Target="../slideLayouts/slideLayout66.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5" Type="http://schemas.openxmlformats.org/officeDocument/2006/relationships/slideLayout" Target="../slideLayouts/slideLayout78.xml"/><Relationship Id="rId14" Type="http://schemas.openxmlformats.org/officeDocument/2006/relationships/slideLayout" Target="../slideLayouts/slideLayout77.xml"/><Relationship Id="rId17" Type="http://schemas.openxmlformats.org/officeDocument/2006/relationships/slideLayout" Target="../slideLayouts/slideLayout80.xml"/><Relationship Id="rId16" Type="http://schemas.openxmlformats.org/officeDocument/2006/relationships/slideLayout" Target="../slideLayouts/slideLayout79.xml"/><Relationship Id="rId5" Type="http://schemas.openxmlformats.org/officeDocument/2006/relationships/slideLayout" Target="../slideLayouts/slideLayout68.xml"/><Relationship Id="rId6" Type="http://schemas.openxmlformats.org/officeDocument/2006/relationships/slideLayout" Target="../slideLayouts/slideLayout69.xml"/><Relationship Id="rId18" Type="http://schemas.openxmlformats.org/officeDocument/2006/relationships/theme" Target="../theme/theme4.xml"/><Relationship Id="rId7" Type="http://schemas.openxmlformats.org/officeDocument/2006/relationships/slideLayout" Target="../slideLayouts/slideLayout70.xml"/><Relationship Id="rId8"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wiss-2">
    <p:bg>
      <p:bgPr>
        <a:solidFill>
          <a:srgbClr val="12B5EA"/>
        </a:solidFill>
      </p:bgPr>
    </p:bg>
    <p:spTree>
      <p:nvGrpSpPr>
        <p:cNvPr id="5" name="Shape 5"/>
        <p:cNvGrpSpPr/>
        <p:nvPr/>
      </p:nvGrpSpPr>
      <p:grpSpPr>
        <a:xfrm>
          <a:off x="0" y="0"/>
          <a:ext cx="0" cy="0"/>
          <a:chOff x="0" y="0"/>
          <a:chExt cx="0" cy="0"/>
        </a:xfrm>
      </p:grpSpPr>
      <p:sp>
        <p:nvSpPr>
          <p:cNvPr id="6" name="Google Shape;6;p1"/>
          <p:cNvSpPr txBox="1"/>
          <p:nvPr>
            <p:ph idx="1" type="body"/>
          </p:nvPr>
        </p:nvSpPr>
        <p:spPr>
          <a:xfrm>
            <a:off x="389600" y="1449600"/>
            <a:ext cx="8342100" cy="31485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rgbClr val="FFFFFF"/>
              </a:buClr>
              <a:buSzPts val="1400"/>
              <a:buFont typeface="Raleway"/>
              <a:buChar char="●"/>
              <a:defRPr>
                <a:solidFill>
                  <a:srgbClr val="FFFFFF"/>
                </a:solidFill>
                <a:latin typeface="Raleway"/>
                <a:ea typeface="Raleway"/>
                <a:cs typeface="Raleway"/>
                <a:sym typeface="Raleway"/>
              </a:defRPr>
            </a:lvl1pPr>
            <a:lvl2pPr indent="-304800" lvl="1" marL="914400">
              <a:lnSpc>
                <a:spcPct val="115000"/>
              </a:lnSpc>
              <a:spcBef>
                <a:spcPts val="1600"/>
              </a:spcBef>
              <a:spcAft>
                <a:spcPts val="0"/>
              </a:spcAft>
              <a:buClr>
                <a:srgbClr val="FFFFFF"/>
              </a:buClr>
              <a:buSzPts val="1200"/>
              <a:buFont typeface="Raleway"/>
              <a:buChar char="○"/>
              <a:defRPr sz="1200">
                <a:solidFill>
                  <a:srgbClr val="FFFFFF"/>
                </a:solidFill>
                <a:latin typeface="Raleway"/>
                <a:ea typeface="Raleway"/>
                <a:cs typeface="Raleway"/>
                <a:sym typeface="Raleway"/>
              </a:defRPr>
            </a:lvl2pPr>
            <a:lvl3pPr indent="-304800" lvl="2" marL="1371600">
              <a:lnSpc>
                <a:spcPct val="115000"/>
              </a:lnSpc>
              <a:spcBef>
                <a:spcPts val="1600"/>
              </a:spcBef>
              <a:spcAft>
                <a:spcPts val="0"/>
              </a:spcAft>
              <a:buClr>
                <a:srgbClr val="FFFFFF"/>
              </a:buClr>
              <a:buSzPts val="1200"/>
              <a:buFont typeface="Raleway"/>
              <a:buChar char="■"/>
              <a:defRPr sz="1200">
                <a:solidFill>
                  <a:srgbClr val="FFFFFF"/>
                </a:solidFill>
                <a:latin typeface="Raleway"/>
                <a:ea typeface="Raleway"/>
                <a:cs typeface="Raleway"/>
                <a:sym typeface="Raleway"/>
              </a:defRPr>
            </a:lvl3pPr>
            <a:lvl4pPr indent="-304800" lvl="3" marL="1828800">
              <a:lnSpc>
                <a:spcPct val="115000"/>
              </a:lnSpc>
              <a:spcBef>
                <a:spcPts val="1600"/>
              </a:spcBef>
              <a:spcAft>
                <a:spcPts val="0"/>
              </a:spcAft>
              <a:buClr>
                <a:srgbClr val="FFFFFF"/>
              </a:buClr>
              <a:buSzPts val="1200"/>
              <a:buFont typeface="Raleway"/>
              <a:buChar char="●"/>
              <a:defRPr sz="1200">
                <a:solidFill>
                  <a:srgbClr val="FFFFFF"/>
                </a:solidFill>
                <a:latin typeface="Raleway"/>
                <a:ea typeface="Raleway"/>
                <a:cs typeface="Raleway"/>
                <a:sym typeface="Raleway"/>
              </a:defRPr>
            </a:lvl4pPr>
            <a:lvl5pPr indent="-304800" lvl="4" marL="2286000">
              <a:lnSpc>
                <a:spcPct val="115000"/>
              </a:lnSpc>
              <a:spcBef>
                <a:spcPts val="1600"/>
              </a:spcBef>
              <a:spcAft>
                <a:spcPts val="0"/>
              </a:spcAft>
              <a:buClr>
                <a:srgbClr val="FFFFFF"/>
              </a:buClr>
              <a:buSzPts val="1200"/>
              <a:buFont typeface="Raleway"/>
              <a:buChar char="○"/>
              <a:defRPr sz="1200">
                <a:solidFill>
                  <a:srgbClr val="FFFFFF"/>
                </a:solidFill>
                <a:latin typeface="Raleway"/>
                <a:ea typeface="Raleway"/>
                <a:cs typeface="Raleway"/>
                <a:sym typeface="Raleway"/>
              </a:defRPr>
            </a:lvl5pPr>
            <a:lvl6pPr indent="-304800" lvl="5" marL="2743200">
              <a:lnSpc>
                <a:spcPct val="115000"/>
              </a:lnSpc>
              <a:spcBef>
                <a:spcPts val="1600"/>
              </a:spcBef>
              <a:spcAft>
                <a:spcPts val="0"/>
              </a:spcAft>
              <a:buClr>
                <a:srgbClr val="FFFFFF"/>
              </a:buClr>
              <a:buSzPts val="1200"/>
              <a:buFont typeface="Raleway"/>
              <a:buChar char="■"/>
              <a:defRPr sz="1200">
                <a:solidFill>
                  <a:srgbClr val="FFFFFF"/>
                </a:solidFill>
                <a:latin typeface="Raleway"/>
                <a:ea typeface="Raleway"/>
                <a:cs typeface="Raleway"/>
                <a:sym typeface="Raleway"/>
              </a:defRPr>
            </a:lvl6pPr>
            <a:lvl7pPr indent="-304800" lvl="6" marL="3200400">
              <a:lnSpc>
                <a:spcPct val="115000"/>
              </a:lnSpc>
              <a:spcBef>
                <a:spcPts val="1600"/>
              </a:spcBef>
              <a:spcAft>
                <a:spcPts val="0"/>
              </a:spcAft>
              <a:buClr>
                <a:srgbClr val="FFFFFF"/>
              </a:buClr>
              <a:buSzPts val="1200"/>
              <a:buFont typeface="Raleway"/>
              <a:buChar char="●"/>
              <a:defRPr sz="1200">
                <a:solidFill>
                  <a:srgbClr val="FFFFFF"/>
                </a:solidFill>
                <a:latin typeface="Raleway"/>
                <a:ea typeface="Raleway"/>
                <a:cs typeface="Raleway"/>
                <a:sym typeface="Raleway"/>
              </a:defRPr>
            </a:lvl7pPr>
            <a:lvl8pPr indent="-304800" lvl="7" marL="3657600">
              <a:lnSpc>
                <a:spcPct val="115000"/>
              </a:lnSpc>
              <a:spcBef>
                <a:spcPts val="1600"/>
              </a:spcBef>
              <a:spcAft>
                <a:spcPts val="0"/>
              </a:spcAft>
              <a:buClr>
                <a:srgbClr val="FFFFFF"/>
              </a:buClr>
              <a:buSzPts val="1200"/>
              <a:buFont typeface="Raleway"/>
              <a:buChar char="○"/>
              <a:defRPr sz="1200">
                <a:solidFill>
                  <a:srgbClr val="FFFFFF"/>
                </a:solidFill>
                <a:latin typeface="Raleway"/>
                <a:ea typeface="Raleway"/>
                <a:cs typeface="Raleway"/>
                <a:sym typeface="Raleway"/>
              </a:defRPr>
            </a:lvl8pPr>
            <a:lvl9pPr indent="-304800" lvl="8" marL="4114800">
              <a:lnSpc>
                <a:spcPct val="115000"/>
              </a:lnSpc>
              <a:spcBef>
                <a:spcPts val="1600"/>
              </a:spcBef>
              <a:spcAft>
                <a:spcPts val="1600"/>
              </a:spcAft>
              <a:buClr>
                <a:srgbClr val="FFFFFF"/>
              </a:buClr>
              <a:buSzPts val="1200"/>
              <a:buFont typeface="Raleway"/>
              <a:buChar char="■"/>
              <a:defRPr sz="1200">
                <a:solidFill>
                  <a:srgbClr val="FFFFFF"/>
                </a:solidFill>
                <a:latin typeface="Raleway"/>
                <a:ea typeface="Raleway"/>
                <a:cs typeface="Raleway"/>
                <a:sym typeface="Raleway"/>
              </a:defRPr>
            </a:lvl9pPr>
          </a:lstStyle>
          <a:p/>
        </p:txBody>
      </p:sp>
      <p:sp>
        <p:nvSpPr>
          <p:cNvPr id="7" name="Google Shape;7;p1"/>
          <p:cNvSpPr txBox="1"/>
          <p:nvPr>
            <p:ph type="title"/>
          </p:nvPr>
        </p:nvSpPr>
        <p:spPr>
          <a:xfrm>
            <a:off x="379875" y="209600"/>
            <a:ext cx="8342100" cy="6354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FFFFFF"/>
              </a:buClr>
              <a:buSzPts val="3200"/>
              <a:buFont typeface="Raleway Light"/>
              <a:buNone/>
              <a:defRPr sz="3200">
                <a:solidFill>
                  <a:srgbClr val="FFFFFF"/>
                </a:solidFill>
                <a:latin typeface="Raleway Light"/>
                <a:ea typeface="Raleway Light"/>
                <a:cs typeface="Raleway Light"/>
                <a:sym typeface="Raleway Light"/>
              </a:defRPr>
            </a:lvl1pPr>
            <a:lvl2pPr lvl="1" rtl="0">
              <a:spcBef>
                <a:spcPts val="0"/>
              </a:spcBef>
              <a:spcAft>
                <a:spcPts val="0"/>
              </a:spcAft>
              <a:buClr>
                <a:srgbClr val="FFFFFF"/>
              </a:buClr>
              <a:buSzPts val="3000"/>
              <a:buFont typeface="Raleway"/>
              <a:buNone/>
              <a:defRPr b="1" sz="3000">
                <a:solidFill>
                  <a:srgbClr val="FFFFFF"/>
                </a:solidFill>
                <a:latin typeface="Raleway"/>
                <a:ea typeface="Raleway"/>
                <a:cs typeface="Raleway"/>
                <a:sym typeface="Raleway"/>
              </a:defRPr>
            </a:lvl2pPr>
            <a:lvl3pPr lvl="2" rtl="0">
              <a:spcBef>
                <a:spcPts val="0"/>
              </a:spcBef>
              <a:spcAft>
                <a:spcPts val="0"/>
              </a:spcAft>
              <a:buClr>
                <a:srgbClr val="FFFFFF"/>
              </a:buClr>
              <a:buSzPts val="3000"/>
              <a:buFont typeface="Raleway"/>
              <a:buNone/>
              <a:defRPr b="1" sz="3000">
                <a:solidFill>
                  <a:srgbClr val="FFFFFF"/>
                </a:solidFill>
                <a:latin typeface="Raleway"/>
                <a:ea typeface="Raleway"/>
                <a:cs typeface="Raleway"/>
                <a:sym typeface="Raleway"/>
              </a:defRPr>
            </a:lvl3pPr>
            <a:lvl4pPr lvl="3" rtl="0">
              <a:spcBef>
                <a:spcPts val="0"/>
              </a:spcBef>
              <a:spcAft>
                <a:spcPts val="0"/>
              </a:spcAft>
              <a:buClr>
                <a:srgbClr val="FFFFFF"/>
              </a:buClr>
              <a:buSzPts val="3000"/>
              <a:buFont typeface="Raleway"/>
              <a:buNone/>
              <a:defRPr b="1" sz="3000">
                <a:solidFill>
                  <a:srgbClr val="FFFFFF"/>
                </a:solidFill>
                <a:latin typeface="Raleway"/>
                <a:ea typeface="Raleway"/>
                <a:cs typeface="Raleway"/>
                <a:sym typeface="Raleway"/>
              </a:defRPr>
            </a:lvl4pPr>
            <a:lvl5pPr lvl="4" rtl="0">
              <a:spcBef>
                <a:spcPts val="0"/>
              </a:spcBef>
              <a:spcAft>
                <a:spcPts val="0"/>
              </a:spcAft>
              <a:buClr>
                <a:srgbClr val="FFFFFF"/>
              </a:buClr>
              <a:buSzPts val="3000"/>
              <a:buFont typeface="Raleway"/>
              <a:buNone/>
              <a:defRPr b="1" sz="3000">
                <a:solidFill>
                  <a:srgbClr val="FFFFFF"/>
                </a:solidFill>
                <a:latin typeface="Raleway"/>
                <a:ea typeface="Raleway"/>
                <a:cs typeface="Raleway"/>
                <a:sym typeface="Raleway"/>
              </a:defRPr>
            </a:lvl5pPr>
            <a:lvl6pPr lvl="5" rtl="0">
              <a:spcBef>
                <a:spcPts val="0"/>
              </a:spcBef>
              <a:spcAft>
                <a:spcPts val="0"/>
              </a:spcAft>
              <a:buClr>
                <a:srgbClr val="FFFFFF"/>
              </a:buClr>
              <a:buSzPts val="3000"/>
              <a:buFont typeface="Raleway"/>
              <a:buNone/>
              <a:defRPr b="1" sz="3000">
                <a:solidFill>
                  <a:srgbClr val="FFFFFF"/>
                </a:solidFill>
                <a:latin typeface="Raleway"/>
                <a:ea typeface="Raleway"/>
                <a:cs typeface="Raleway"/>
                <a:sym typeface="Raleway"/>
              </a:defRPr>
            </a:lvl6pPr>
            <a:lvl7pPr lvl="6" rtl="0">
              <a:spcBef>
                <a:spcPts val="0"/>
              </a:spcBef>
              <a:spcAft>
                <a:spcPts val="0"/>
              </a:spcAft>
              <a:buClr>
                <a:srgbClr val="FFFFFF"/>
              </a:buClr>
              <a:buSzPts val="3000"/>
              <a:buFont typeface="Raleway"/>
              <a:buNone/>
              <a:defRPr b="1" sz="3000">
                <a:solidFill>
                  <a:srgbClr val="FFFFFF"/>
                </a:solidFill>
                <a:latin typeface="Raleway"/>
                <a:ea typeface="Raleway"/>
                <a:cs typeface="Raleway"/>
                <a:sym typeface="Raleway"/>
              </a:defRPr>
            </a:lvl7pPr>
            <a:lvl8pPr lvl="7" rtl="0">
              <a:spcBef>
                <a:spcPts val="0"/>
              </a:spcBef>
              <a:spcAft>
                <a:spcPts val="0"/>
              </a:spcAft>
              <a:buClr>
                <a:srgbClr val="FFFFFF"/>
              </a:buClr>
              <a:buSzPts val="3000"/>
              <a:buFont typeface="Raleway"/>
              <a:buNone/>
              <a:defRPr b="1" sz="3000">
                <a:solidFill>
                  <a:srgbClr val="FFFFFF"/>
                </a:solidFill>
                <a:latin typeface="Raleway"/>
                <a:ea typeface="Raleway"/>
                <a:cs typeface="Raleway"/>
                <a:sym typeface="Raleway"/>
              </a:defRPr>
            </a:lvl8pPr>
            <a:lvl9pPr lvl="8" rtl="0">
              <a:spcBef>
                <a:spcPts val="0"/>
              </a:spcBef>
              <a:spcAft>
                <a:spcPts val="0"/>
              </a:spcAft>
              <a:buClr>
                <a:srgbClr val="FFFFFF"/>
              </a:buClr>
              <a:buSzPts val="3000"/>
              <a:buFont typeface="Raleway"/>
              <a:buNone/>
              <a:defRPr b="1" sz="3000">
                <a:solidFill>
                  <a:srgbClr val="FFFFFF"/>
                </a:solidFill>
                <a:latin typeface="Raleway"/>
                <a:ea typeface="Raleway"/>
                <a:cs typeface="Raleway"/>
                <a:sym typeface="Raleway"/>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wiss-2">
    <p:bg>
      <p:bgPr>
        <a:solidFill>
          <a:srgbClr val="12B5EA"/>
        </a:solidFill>
      </p:bgPr>
    </p:bg>
    <p:spTree>
      <p:nvGrpSpPr>
        <p:cNvPr id="82" name="Shape 82"/>
        <p:cNvGrpSpPr/>
        <p:nvPr/>
      </p:nvGrpSpPr>
      <p:grpSpPr>
        <a:xfrm>
          <a:off x="0" y="0"/>
          <a:ext cx="0" cy="0"/>
          <a:chOff x="0" y="0"/>
          <a:chExt cx="0" cy="0"/>
        </a:xfrm>
      </p:grpSpPr>
      <p:sp>
        <p:nvSpPr>
          <p:cNvPr id="83" name="Google Shape;83;p17"/>
          <p:cNvSpPr txBox="1"/>
          <p:nvPr>
            <p:ph idx="1" type="body"/>
          </p:nvPr>
        </p:nvSpPr>
        <p:spPr>
          <a:xfrm>
            <a:off x="389600" y="1449600"/>
            <a:ext cx="8342100" cy="3148500"/>
          </a:xfrm>
          <a:prstGeom prst="rect">
            <a:avLst/>
          </a:prstGeom>
          <a:noFill/>
          <a:ln>
            <a:noFill/>
          </a:ln>
        </p:spPr>
        <p:txBody>
          <a:bodyPr anchorCtr="0" anchor="t" bIns="91425" lIns="91425" spcFirstLastPara="1" rIns="91425" wrap="square" tIns="91425">
            <a:noAutofit/>
          </a:bodyPr>
          <a:lstStyle>
            <a:lvl1pPr indent="-317500" lvl="0" marL="457200" rtl="0">
              <a:lnSpc>
                <a:spcPct val="115000"/>
              </a:lnSpc>
              <a:spcBef>
                <a:spcPts val="0"/>
              </a:spcBef>
              <a:spcAft>
                <a:spcPts val="0"/>
              </a:spcAft>
              <a:buClr>
                <a:srgbClr val="FFFFFF"/>
              </a:buClr>
              <a:buSzPts val="1400"/>
              <a:buFont typeface="Raleway"/>
              <a:buChar char="●"/>
              <a:defRPr>
                <a:solidFill>
                  <a:srgbClr val="FFFFFF"/>
                </a:solidFill>
                <a:latin typeface="Raleway"/>
                <a:ea typeface="Raleway"/>
                <a:cs typeface="Raleway"/>
                <a:sym typeface="Raleway"/>
              </a:defRPr>
            </a:lvl1pPr>
            <a:lvl2pPr indent="-304800" lvl="1" marL="914400" rtl="0">
              <a:lnSpc>
                <a:spcPct val="115000"/>
              </a:lnSpc>
              <a:spcBef>
                <a:spcPts val="1600"/>
              </a:spcBef>
              <a:spcAft>
                <a:spcPts val="0"/>
              </a:spcAft>
              <a:buClr>
                <a:srgbClr val="FFFFFF"/>
              </a:buClr>
              <a:buSzPts val="1200"/>
              <a:buFont typeface="Raleway"/>
              <a:buChar char="○"/>
              <a:defRPr sz="1200">
                <a:solidFill>
                  <a:srgbClr val="FFFFFF"/>
                </a:solidFill>
                <a:latin typeface="Raleway"/>
                <a:ea typeface="Raleway"/>
                <a:cs typeface="Raleway"/>
                <a:sym typeface="Raleway"/>
              </a:defRPr>
            </a:lvl2pPr>
            <a:lvl3pPr indent="-304800" lvl="2" marL="1371600" rtl="0">
              <a:lnSpc>
                <a:spcPct val="115000"/>
              </a:lnSpc>
              <a:spcBef>
                <a:spcPts val="1600"/>
              </a:spcBef>
              <a:spcAft>
                <a:spcPts val="0"/>
              </a:spcAft>
              <a:buClr>
                <a:srgbClr val="FFFFFF"/>
              </a:buClr>
              <a:buSzPts val="1200"/>
              <a:buFont typeface="Raleway"/>
              <a:buChar char="■"/>
              <a:defRPr sz="1200">
                <a:solidFill>
                  <a:srgbClr val="FFFFFF"/>
                </a:solidFill>
                <a:latin typeface="Raleway"/>
                <a:ea typeface="Raleway"/>
                <a:cs typeface="Raleway"/>
                <a:sym typeface="Raleway"/>
              </a:defRPr>
            </a:lvl3pPr>
            <a:lvl4pPr indent="-304800" lvl="3" marL="1828800" rtl="0">
              <a:lnSpc>
                <a:spcPct val="115000"/>
              </a:lnSpc>
              <a:spcBef>
                <a:spcPts val="1600"/>
              </a:spcBef>
              <a:spcAft>
                <a:spcPts val="0"/>
              </a:spcAft>
              <a:buClr>
                <a:srgbClr val="FFFFFF"/>
              </a:buClr>
              <a:buSzPts val="1200"/>
              <a:buFont typeface="Raleway"/>
              <a:buChar char="●"/>
              <a:defRPr sz="1200">
                <a:solidFill>
                  <a:srgbClr val="FFFFFF"/>
                </a:solidFill>
                <a:latin typeface="Raleway"/>
                <a:ea typeface="Raleway"/>
                <a:cs typeface="Raleway"/>
                <a:sym typeface="Raleway"/>
              </a:defRPr>
            </a:lvl4pPr>
            <a:lvl5pPr indent="-304800" lvl="4" marL="2286000" rtl="0">
              <a:lnSpc>
                <a:spcPct val="115000"/>
              </a:lnSpc>
              <a:spcBef>
                <a:spcPts val="1600"/>
              </a:spcBef>
              <a:spcAft>
                <a:spcPts val="0"/>
              </a:spcAft>
              <a:buClr>
                <a:srgbClr val="FFFFFF"/>
              </a:buClr>
              <a:buSzPts val="1200"/>
              <a:buFont typeface="Raleway"/>
              <a:buChar char="○"/>
              <a:defRPr sz="1200">
                <a:solidFill>
                  <a:srgbClr val="FFFFFF"/>
                </a:solidFill>
                <a:latin typeface="Raleway"/>
                <a:ea typeface="Raleway"/>
                <a:cs typeface="Raleway"/>
                <a:sym typeface="Raleway"/>
              </a:defRPr>
            </a:lvl5pPr>
            <a:lvl6pPr indent="-304800" lvl="5" marL="2743200" rtl="0">
              <a:lnSpc>
                <a:spcPct val="115000"/>
              </a:lnSpc>
              <a:spcBef>
                <a:spcPts val="1600"/>
              </a:spcBef>
              <a:spcAft>
                <a:spcPts val="0"/>
              </a:spcAft>
              <a:buClr>
                <a:srgbClr val="FFFFFF"/>
              </a:buClr>
              <a:buSzPts val="1200"/>
              <a:buFont typeface="Raleway"/>
              <a:buChar char="■"/>
              <a:defRPr sz="1200">
                <a:solidFill>
                  <a:srgbClr val="FFFFFF"/>
                </a:solidFill>
                <a:latin typeface="Raleway"/>
                <a:ea typeface="Raleway"/>
                <a:cs typeface="Raleway"/>
                <a:sym typeface="Raleway"/>
              </a:defRPr>
            </a:lvl6pPr>
            <a:lvl7pPr indent="-304800" lvl="6" marL="3200400" rtl="0">
              <a:lnSpc>
                <a:spcPct val="115000"/>
              </a:lnSpc>
              <a:spcBef>
                <a:spcPts val="1600"/>
              </a:spcBef>
              <a:spcAft>
                <a:spcPts val="0"/>
              </a:spcAft>
              <a:buClr>
                <a:srgbClr val="FFFFFF"/>
              </a:buClr>
              <a:buSzPts val="1200"/>
              <a:buFont typeface="Raleway"/>
              <a:buChar char="●"/>
              <a:defRPr sz="1200">
                <a:solidFill>
                  <a:srgbClr val="FFFFFF"/>
                </a:solidFill>
                <a:latin typeface="Raleway"/>
                <a:ea typeface="Raleway"/>
                <a:cs typeface="Raleway"/>
                <a:sym typeface="Raleway"/>
              </a:defRPr>
            </a:lvl7pPr>
            <a:lvl8pPr indent="-304800" lvl="7" marL="3657600" rtl="0">
              <a:lnSpc>
                <a:spcPct val="115000"/>
              </a:lnSpc>
              <a:spcBef>
                <a:spcPts val="1600"/>
              </a:spcBef>
              <a:spcAft>
                <a:spcPts val="0"/>
              </a:spcAft>
              <a:buClr>
                <a:srgbClr val="FFFFFF"/>
              </a:buClr>
              <a:buSzPts val="1200"/>
              <a:buFont typeface="Raleway"/>
              <a:buChar char="○"/>
              <a:defRPr sz="1200">
                <a:solidFill>
                  <a:srgbClr val="FFFFFF"/>
                </a:solidFill>
                <a:latin typeface="Raleway"/>
                <a:ea typeface="Raleway"/>
                <a:cs typeface="Raleway"/>
                <a:sym typeface="Raleway"/>
              </a:defRPr>
            </a:lvl8pPr>
            <a:lvl9pPr indent="-304800" lvl="8" marL="4114800" rtl="0">
              <a:lnSpc>
                <a:spcPct val="115000"/>
              </a:lnSpc>
              <a:spcBef>
                <a:spcPts val="1600"/>
              </a:spcBef>
              <a:spcAft>
                <a:spcPts val="1600"/>
              </a:spcAft>
              <a:buClr>
                <a:srgbClr val="FFFFFF"/>
              </a:buClr>
              <a:buSzPts val="1200"/>
              <a:buFont typeface="Raleway"/>
              <a:buChar char="■"/>
              <a:defRPr sz="1200">
                <a:solidFill>
                  <a:srgbClr val="FFFFFF"/>
                </a:solidFill>
                <a:latin typeface="Raleway"/>
                <a:ea typeface="Raleway"/>
                <a:cs typeface="Raleway"/>
                <a:sym typeface="Raleway"/>
              </a:defRPr>
            </a:lvl9pPr>
          </a:lstStyle>
          <a:p/>
        </p:txBody>
      </p:sp>
      <p:sp>
        <p:nvSpPr>
          <p:cNvPr id="84" name="Google Shape;84;p17"/>
          <p:cNvSpPr txBox="1"/>
          <p:nvPr>
            <p:ph type="title"/>
          </p:nvPr>
        </p:nvSpPr>
        <p:spPr>
          <a:xfrm>
            <a:off x="379875" y="209600"/>
            <a:ext cx="8342100" cy="6354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FFFFFF"/>
              </a:buClr>
              <a:buSzPts val="3200"/>
              <a:buFont typeface="Raleway Light"/>
              <a:buNone/>
              <a:defRPr sz="3200">
                <a:solidFill>
                  <a:srgbClr val="FFFFFF"/>
                </a:solidFill>
                <a:latin typeface="Raleway Light"/>
                <a:ea typeface="Raleway Light"/>
                <a:cs typeface="Raleway Light"/>
                <a:sym typeface="Raleway Light"/>
              </a:defRPr>
            </a:lvl1pPr>
            <a:lvl2pPr lvl="1" rtl="0">
              <a:spcBef>
                <a:spcPts val="0"/>
              </a:spcBef>
              <a:spcAft>
                <a:spcPts val="0"/>
              </a:spcAft>
              <a:buClr>
                <a:srgbClr val="FFFFFF"/>
              </a:buClr>
              <a:buSzPts val="3000"/>
              <a:buFont typeface="Raleway"/>
              <a:buNone/>
              <a:defRPr b="1" sz="3000">
                <a:solidFill>
                  <a:srgbClr val="FFFFFF"/>
                </a:solidFill>
                <a:latin typeface="Raleway"/>
                <a:ea typeface="Raleway"/>
                <a:cs typeface="Raleway"/>
                <a:sym typeface="Raleway"/>
              </a:defRPr>
            </a:lvl2pPr>
            <a:lvl3pPr lvl="2" rtl="0">
              <a:spcBef>
                <a:spcPts val="0"/>
              </a:spcBef>
              <a:spcAft>
                <a:spcPts val="0"/>
              </a:spcAft>
              <a:buClr>
                <a:srgbClr val="FFFFFF"/>
              </a:buClr>
              <a:buSzPts val="3000"/>
              <a:buFont typeface="Raleway"/>
              <a:buNone/>
              <a:defRPr b="1" sz="3000">
                <a:solidFill>
                  <a:srgbClr val="FFFFFF"/>
                </a:solidFill>
                <a:latin typeface="Raleway"/>
                <a:ea typeface="Raleway"/>
                <a:cs typeface="Raleway"/>
                <a:sym typeface="Raleway"/>
              </a:defRPr>
            </a:lvl3pPr>
            <a:lvl4pPr lvl="3" rtl="0">
              <a:spcBef>
                <a:spcPts val="0"/>
              </a:spcBef>
              <a:spcAft>
                <a:spcPts val="0"/>
              </a:spcAft>
              <a:buClr>
                <a:srgbClr val="FFFFFF"/>
              </a:buClr>
              <a:buSzPts val="3000"/>
              <a:buFont typeface="Raleway"/>
              <a:buNone/>
              <a:defRPr b="1" sz="3000">
                <a:solidFill>
                  <a:srgbClr val="FFFFFF"/>
                </a:solidFill>
                <a:latin typeface="Raleway"/>
                <a:ea typeface="Raleway"/>
                <a:cs typeface="Raleway"/>
                <a:sym typeface="Raleway"/>
              </a:defRPr>
            </a:lvl4pPr>
            <a:lvl5pPr lvl="4" rtl="0">
              <a:spcBef>
                <a:spcPts val="0"/>
              </a:spcBef>
              <a:spcAft>
                <a:spcPts val="0"/>
              </a:spcAft>
              <a:buClr>
                <a:srgbClr val="FFFFFF"/>
              </a:buClr>
              <a:buSzPts val="3000"/>
              <a:buFont typeface="Raleway"/>
              <a:buNone/>
              <a:defRPr b="1" sz="3000">
                <a:solidFill>
                  <a:srgbClr val="FFFFFF"/>
                </a:solidFill>
                <a:latin typeface="Raleway"/>
                <a:ea typeface="Raleway"/>
                <a:cs typeface="Raleway"/>
                <a:sym typeface="Raleway"/>
              </a:defRPr>
            </a:lvl5pPr>
            <a:lvl6pPr lvl="5" rtl="0">
              <a:spcBef>
                <a:spcPts val="0"/>
              </a:spcBef>
              <a:spcAft>
                <a:spcPts val="0"/>
              </a:spcAft>
              <a:buClr>
                <a:srgbClr val="FFFFFF"/>
              </a:buClr>
              <a:buSzPts val="3000"/>
              <a:buFont typeface="Raleway"/>
              <a:buNone/>
              <a:defRPr b="1" sz="3000">
                <a:solidFill>
                  <a:srgbClr val="FFFFFF"/>
                </a:solidFill>
                <a:latin typeface="Raleway"/>
                <a:ea typeface="Raleway"/>
                <a:cs typeface="Raleway"/>
                <a:sym typeface="Raleway"/>
              </a:defRPr>
            </a:lvl6pPr>
            <a:lvl7pPr lvl="6" rtl="0">
              <a:spcBef>
                <a:spcPts val="0"/>
              </a:spcBef>
              <a:spcAft>
                <a:spcPts val="0"/>
              </a:spcAft>
              <a:buClr>
                <a:srgbClr val="FFFFFF"/>
              </a:buClr>
              <a:buSzPts val="3000"/>
              <a:buFont typeface="Raleway"/>
              <a:buNone/>
              <a:defRPr b="1" sz="3000">
                <a:solidFill>
                  <a:srgbClr val="FFFFFF"/>
                </a:solidFill>
                <a:latin typeface="Raleway"/>
                <a:ea typeface="Raleway"/>
                <a:cs typeface="Raleway"/>
                <a:sym typeface="Raleway"/>
              </a:defRPr>
            </a:lvl7pPr>
            <a:lvl8pPr lvl="7" rtl="0">
              <a:spcBef>
                <a:spcPts val="0"/>
              </a:spcBef>
              <a:spcAft>
                <a:spcPts val="0"/>
              </a:spcAft>
              <a:buClr>
                <a:srgbClr val="FFFFFF"/>
              </a:buClr>
              <a:buSzPts val="3000"/>
              <a:buFont typeface="Raleway"/>
              <a:buNone/>
              <a:defRPr b="1" sz="3000">
                <a:solidFill>
                  <a:srgbClr val="FFFFFF"/>
                </a:solidFill>
                <a:latin typeface="Raleway"/>
                <a:ea typeface="Raleway"/>
                <a:cs typeface="Raleway"/>
                <a:sym typeface="Raleway"/>
              </a:defRPr>
            </a:lvl8pPr>
            <a:lvl9pPr lvl="8" rtl="0">
              <a:spcBef>
                <a:spcPts val="0"/>
              </a:spcBef>
              <a:spcAft>
                <a:spcPts val="0"/>
              </a:spcAft>
              <a:buClr>
                <a:srgbClr val="FFFFFF"/>
              </a:buClr>
              <a:buSzPts val="3000"/>
              <a:buFont typeface="Raleway"/>
              <a:buNone/>
              <a:defRPr b="1" sz="3000">
                <a:solidFill>
                  <a:srgbClr val="FFFFFF"/>
                </a:solidFill>
                <a:latin typeface="Raleway"/>
                <a:ea typeface="Raleway"/>
                <a:cs typeface="Raleway"/>
                <a:sym typeface="Raleway"/>
              </a:defRPr>
            </a:lvl9pPr>
          </a:lstStyle>
          <a:p/>
        </p:txBody>
      </p:sp>
    </p:spTree>
  </p:cSld>
  <p:clrMap accent1="accent1" accent2="accent2" accent3="accent3" accent4="accent4" accent5="accent5" accent6="accent6" bg1="lt1" bg2="dk2" tx1="dk1" tx2="lt2" folHlink="folHlink" hlink="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wiss-2">
    <p:bg>
      <p:bgPr>
        <a:solidFill>
          <a:srgbClr val="12B5EA"/>
        </a:solidFill>
      </p:bgPr>
    </p:bg>
    <p:spTree>
      <p:nvGrpSpPr>
        <p:cNvPr id="150" name="Shape 150"/>
        <p:cNvGrpSpPr/>
        <p:nvPr/>
      </p:nvGrpSpPr>
      <p:grpSpPr>
        <a:xfrm>
          <a:off x="0" y="0"/>
          <a:ext cx="0" cy="0"/>
          <a:chOff x="0" y="0"/>
          <a:chExt cx="0" cy="0"/>
        </a:xfrm>
      </p:grpSpPr>
      <p:sp>
        <p:nvSpPr>
          <p:cNvPr id="151" name="Google Shape;151;p31"/>
          <p:cNvSpPr txBox="1"/>
          <p:nvPr>
            <p:ph idx="1" type="body"/>
          </p:nvPr>
        </p:nvSpPr>
        <p:spPr>
          <a:xfrm>
            <a:off x="389600" y="1449600"/>
            <a:ext cx="8342100" cy="3148500"/>
          </a:xfrm>
          <a:prstGeom prst="rect">
            <a:avLst/>
          </a:prstGeom>
          <a:noFill/>
          <a:ln>
            <a:noFill/>
          </a:ln>
        </p:spPr>
        <p:txBody>
          <a:bodyPr anchorCtr="0" anchor="t" bIns="91425" lIns="91425" spcFirstLastPara="1" rIns="91425" wrap="square" tIns="91425">
            <a:noAutofit/>
          </a:bodyPr>
          <a:lstStyle>
            <a:lvl1pPr indent="-317500" lvl="0" marL="457200" rtl="0">
              <a:lnSpc>
                <a:spcPct val="115000"/>
              </a:lnSpc>
              <a:spcBef>
                <a:spcPts val="0"/>
              </a:spcBef>
              <a:spcAft>
                <a:spcPts val="0"/>
              </a:spcAft>
              <a:buClr>
                <a:srgbClr val="FFFFFF"/>
              </a:buClr>
              <a:buSzPts val="1400"/>
              <a:buFont typeface="Raleway"/>
              <a:buChar char="●"/>
              <a:defRPr>
                <a:solidFill>
                  <a:srgbClr val="FFFFFF"/>
                </a:solidFill>
                <a:latin typeface="Raleway"/>
                <a:ea typeface="Raleway"/>
                <a:cs typeface="Raleway"/>
                <a:sym typeface="Raleway"/>
              </a:defRPr>
            </a:lvl1pPr>
            <a:lvl2pPr indent="-304800" lvl="1" marL="914400" rtl="0">
              <a:lnSpc>
                <a:spcPct val="115000"/>
              </a:lnSpc>
              <a:spcBef>
                <a:spcPts val="1600"/>
              </a:spcBef>
              <a:spcAft>
                <a:spcPts val="0"/>
              </a:spcAft>
              <a:buClr>
                <a:srgbClr val="FFFFFF"/>
              </a:buClr>
              <a:buSzPts val="1200"/>
              <a:buFont typeface="Raleway"/>
              <a:buChar char="○"/>
              <a:defRPr sz="1200">
                <a:solidFill>
                  <a:srgbClr val="FFFFFF"/>
                </a:solidFill>
                <a:latin typeface="Raleway"/>
                <a:ea typeface="Raleway"/>
                <a:cs typeface="Raleway"/>
                <a:sym typeface="Raleway"/>
              </a:defRPr>
            </a:lvl2pPr>
            <a:lvl3pPr indent="-304800" lvl="2" marL="1371600" rtl="0">
              <a:lnSpc>
                <a:spcPct val="115000"/>
              </a:lnSpc>
              <a:spcBef>
                <a:spcPts val="1600"/>
              </a:spcBef>
              <a:spcAft>
                <a:spcPts val="0"/>
              </a:spcAft>
              <a:buClr>
                <a:srgbClr val="FFFFFF"/>
              </a:buClr>
              <a:buSzPts val="1200"/>
              <a:buFont typeface="Raleway"/>
              <a:buChar char="■"/>
              <a:defRPr sz="1200">
                <a:solidFill>
                  <a:srgbClr val="FFFFFF"/>
                </a:solidFill>
                <a:latin typeface="Raleway"/>
                <a:ea typeface="Raleway"/>
                <a:cs typeface="Raleway"/>
                <a:sym typeface="Raleway"/>
              </a:defRPr>
            </a:lvl3pPr>
            <a:lvl4pPr indent="-304800" lvl="3" marL="1828800" rtl="0">
              <a:lnSpc>
                <a:spcPct val="115000"/>
              </a:lnSpc>
              <a:spcBef>
                <a:spcPts val="1600"/>
              </a:spcBef>
              <a:spcAft>
                <a:spcPts val="0"/>
              </a:spcAft>
              <a:buClr>
                <a:srgbClr val="FFFFFF"/>
              </a:buClr>
              <a:buSzPts val="1200"/>
              <a:buFont typeface="Raleway"/>
              <a:buChar char="●"/>
              <a:defRPr sz="1200">
                <a:solidFill>
                  <a:srgbClr val="FFFFFF"/>
                </a:solidFill>
                <a:latin typeface="Raleway"/>
                <a:ea typeface="Raleway"/>
                <a:cs typeface="Raleway"/>
                <a:sym typeface="Raleway"/>
              </a:defRPr>
            </a:lvl4pPr>
            <a:lvl5pPr indent="-304800" lvl="4" marL="2286000" rtl="0">
              <a:lnSpc>
                <a:spcPct val="115000"/>
              </a:lnSpc>
              <a:spcBef>
                <a:spcPts val="1600"/>
              </a:spcBef>
              <a:spcAft>
                <a:spcPts val="0"/>
              </a:spcAft>
              <a:buClr>
                <a:srgbClr val="FFFFFF"/>
              </a:buClr>
              <a:buSzPts val="1200"/>
              <a:buFont typeface="Raleway"/>
              <a:buChar char="○"/>
              <a:defRPr sz="1200">
                <a:solidFill>
                  <a:srgbClr val="FFFFFF"/>
                </a:solidFill>
                <a:latin typeface="Raleway"/>
                <a:ea typeface="Raleway"/>
                <a:cs typeface="Raleway"/>
                <a:sym typeface="Raleway"/>
              </a:defRPr>
            </a:lvl5pPr>
            <a:lvl6pPr indent="-304800" lvl="5" marL="2743200" rtl="0">
              <a:lnSpc>
                <a:spcPct val="115000"/>
              </a:lnSpc>
              <a:spcBef>
                <a:spcPts val="1600"/>
              </a:spcBef>
              <a:spcAft>
                <a:spcPts val="0"/>
              </a:spcAft>
              <a:buClr>
                <a:srgbClr val="FFFFFF"/>
              </a:buClr>
              <a:buSzPts val="1200"/>
              <a:buFont typeface="Raleway"/>
              <a:buChar char="■"/>
              <a:defRPr sz="1200">
                <a:solidFill>
                  <a:srgbClr val="FFFFFF"/>
                </a:solidFill>
                <a:latin typeface="Raleway"/>
                <a:ea typeface="Raleway"/>
                <a:cs typeface="Raleway"/>
                <a:sym typeface="Raleway"/>
              </a:defRPr>
            </a:lvl6pPr>
            <a:lvl7pPr indent="-304800" lvl="6" marL="3200400" rtl="0">
              <a:lnSpc>
                <a:spcPct val="115000"/>
              </a:lnSpc>
              <a:spcBef>
                <a:spcPts val="1600"/>
              </a:spcBef>
              <a:spcAft>
                <a:spcPts val="0"/>
              </a:spcAft>
              <a:buClr>
                <a:srgbClr val="FFFFFF"/>
              </a:buClr>
              <a:buSzPts val="1200"/>
              <a:buFont typeface="Raleway"/>
              <a:buChar char="●"/>
              <a:defRPr sz="1200">
                <a:solidFill>
                  <a:srgbClr val="FFFFFF"/>
                </a:solidFill>
                <a:latin typeface="Raleway"/>
                <a:ea typeface="Raleway"/>
                <a:cs typeface="Raleway"/>
                <a:sym typeface="Raleway"/>
              </a:defRPr>
            </a:lvl7pPr>
            <a:lvl8pPr indent="-304800" lvl="7" marL="3657600" rtl="0">
              <a:lnSpc>
                <a:spcPct val="115000"/>
              </a:lnSpc>
              <a:spcBef>
                <a:spcPts val="1600"/>
              </a:spcBef>
              <a:spcAft>
                <a:spcPts val="0"/>
              </a:spcAft>
              <a:buClr>
                <a:srgbClr val="FFFFFF"/>
              </a:buClr>
              <a:buSzPts val="1200"/>
              <a:buFont typeface="Raleway"/>
              <a:buChar char="○"/>
              <a:defRPr sz="1200">
                <a:solidFill>
                  <a:srgbClr val="FFFFFF"/>
                </a:solidFill>
                <a:latin typeface="Raleway"/>
                <a:ea typeface="Raleway"/>
                <a:cs typeface="Raleway"/>
                <a:sym typeface="Raleway"/>
              </a:defRPr>
            </a:lvl8pPr>
            <a:lvl9pPr indent="-304800" lvl="8" marL="4114800" rtl="0">
              <a:lnSpc>
                <a:spcPct val="115000"/>
              </a:lnSpc>
              <a:spcBef>
                <a:spcPts val="1600"/>
              </a:spcBef>
              <a:spcAft>
                <a:spcPts val="1600"/>
              </a:spcAft>
              <a:buClr>
                <a:srgbClr val="FFFFFF"/>
              </a:buClr>
              <a:buSzPts val="1200"/>
              <a:buFont typeface="Raleway"/>
              <a:buChar char="■"/>
              <a:defRPr sz="1200">
                <a:solidFill>
                  <a:srgbClr val="FFFFFF"/>
                </a:solidFill>
                <a:latin typeface="Raleway"/>
                <a:ea typeface="Raleway"/>
                <a:cs typeface="Raleway"/>
                <a:sym typeface="Raleway"/>
              </a:defRPr>
            </a:lvl9pPr>
          </a:lstStyle>
          <a:p/>
        </p:txBody>
      </p:sp>
      <p:sp>
        <p:nvSpPr>
          <p:cNvPr id="152" name="Google Shape;152;p31"/>
          <p:cNvSpPr txBox="1"/>
          <p:nvPr>
            <p:ph type="title"/>
          </p:nvPr>
        </p:nvSpPr>
        <p:spPr>
          <a:xfrm>
            <a:off x="379875" y="209600"/>
            <a:ext cx="8342100" cy="6354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FFFFFF"/>
              </a:buClr>
              <a:buSzPts val="3200"/>
              <a:buFont typeface="Raleway Light"/>
              <a:buNone/>
              <a:defRPr sz="3200">
                <a:solidFill>
                  <a:srgbClr val="FFFFFF"/>
                </a:solidFill>
                <a:latin typeface="Raleway Light"/>
                <a:ea typeface="Raleway Light"/>
                <a:cs typeface="Raleway Light"/>
                <a:sym typeface="Raleway Light"/>
              </a:defRPr>
            </a:lvl1pPr>
            <a:lvl2pPr lvl="1" rtl="0">
              <a:spcBef>
                <a:spcPts val="0"/>
              </a:spcBef>
              <a:spcAft>
                <a:spcPts val="0"/>
              </a:spcAft>
              <a:buClr>
                <a:srgbClr val="FFFFFF"/>
              </a:buClr>
              <a:buSzPts val="3000"/>
              <a:buFont typeface="Raleway"/>
              <a:buNone/>
              <a:defRPr b="1" sz="3000">
                <a:solidFill>
                  <a:srgbClr val="FFFFFF"/>
                </a:solidFill>
                <a:latin typeface="Raleway"/>
                <a:ea typeface="Raleway"/>
                <a:cs typeface="Raleway"/>
                <a:sym typeface="Raleway"/>
              </a:defRPr>
            </a:lvl2pPr>
            <a:lvl3pPr lvl="2" rtl="0">
              <a:spcBef>
                <a:spcPts val="0"/>
              </a:spcBef>
              <a:spcAft>
                <a:spcPts val="0"/>
              </a:spcAft>
              <a:buClr>
                <a:srgbClr val="FFFFFF"/>
              </a:buClr>
              <a:buSzPts val="3000"/>
              <a:buFont typeface="Raleway"/>
              <a:buNone/>
              <a:defRPr b="1" sz="3000">
                <a:solidFill>
                  <a:srgbClr val="FFFFFF"/>
                </a:solidFill>
                <a:latin typeface="Raleway"/>
                <a:ea typeface="Raleway"/>
                <a:cs typeface="Raleway"/>
                <a:sym typeface="Raleway"/>
              </a:defRPr>
            </a:lvl3pPr>
            <a:lvl4pPr lvl="3" rtl="0">
              <a:spcBef>
                <a:spcPts val="0"/>
              </a:spcBef>
              <a:spcAft>
                <a:spcPts val="0"/>
              </a:spcAft>
              <a:buClr>
                <a:srgbClr val="FFFFFF"/>
              </a:buClr>
              <a:buSzPts val="3000"/>
              <a:buFont typeface="Raleway"/>
              <a:buNone/>
              <a:defRPr b="1" sz="3000">
                <a:solidFill>
                  <a:srgbClr val="FFFFFF"/>
                </a:solidFill>
                <a:latin typeface="Raleway"/>
                <a:ea typeface="Raleway"/>
                <a:cs typeface="Raleway"/>
                <a:sym typeface="Raleway"/>
              </a:defRPr>
            </a:lvl4pPr>
            <a:lvl5pPr lvl="4" rtl="0">
              <a:spcBef>
                <a:spcPts val="0"/>
              </a:spcBef>
              <a:spcAft>
                <a:spcPts val="0"/>
              </a:spcAft>
              <a:buClr>
                <a:srgbClr val="FFFFFF"/>
              </a:buClr>
              <a:buSzPts val="3000"/>
              <a:buFont typeface="Raleway"/>
              <a:buNone/>
              <a:defRPr b="1" sz="3000">
                <a:solidFill>
                  <a:srgbClr val="FFFFFF"/>
                </a:solidFill>
                <a:latin typeface="Raleway"/>
                <a:ea typeface="Raleway"/>
                <a:cs typeface="Raleway"/>
                <a:sym typeface="Raleway"/>
              </a:defRPr>
            </a:lvl5pPr>
            <a:lvl6pPr lvl="5" rtl="0">
              <a:spcBef>
                <a:spcPts val="0"/>
              </a:spcBef>
              <a:spcAft>
                <a:spcPts val="0"/>
              </a:spcAft>
              <a:buClr>
                <a:srgbClr val="FFFFFF"/>
              </a:buClr>
              <a:buSzPts val="3000"/>
              <a:buFont typeface="Raleway"/>
              <a:buNone/>
              <a:defRPr b="1" sz="3000">
                <a:solidFill>
                  <a:srgbClr val="FFFFFF"/>
                </a:solidFill>
                <a:latin typeface="Raleway"/>
                <a:ea typeface="Raleway"/>
                <a:cs typeface="Raleway"/>
                <a:sym typeface="Raleway"/>
              </a:defRPr>
            </a:lvl6pPr>
            <a:lvl7pPr lvl="6" rtl="0">
              <a:spcBef>
                <a:spcPts val="0"/>
              </a:spcBef>
              <a:spcAft>
                <a:spcPts val="0"/>
              </a:spcAft>
              <a:buClr>
                <a:srgbClr val="FFFFFF"/>
              </a:buClr>
              <a:buSzPts val="3000"/>
              <a:buFont typeface="Raleway"/>
              <a:buNone/>
              <a:defRPr b="1" sz="3000">
                <a:solidFill>
                  <a:srgbClr val="FFFFFF"/>
                </a:solidFill>
                <a:latin typeface="Raleway"/>
                <a:ea typeface="Raleway"/>
                <a:cs typeface="Raleway"/>
                <a:sym typeface="Raleway"/>
              </a:defRPr>
            </a:lvl7pPr>
            <a:lvl8pPr lvl="7" rtl="0">
              <a:spcBef>
                <a:spcPts val="0"/>
              </a:spcBef>
              <a:spcAft>
                <a:spcPts val="0"/>
              </a:spcAft>
              <a:buClr>
                <a:srgbClr val="FFFFFF"/>
              </a:buClr>
              <a:buSzPts val="3000"/>
              <a:buFont typeface="Raleway"/>
              <a:buNone/>
              <a:defRPr b="1" sz="3000">
                <a:solidFill>
                  <a:srgbClr val="FFFFFF"/>
                </a:solidFill>
                <a:latin typeface="Raleway"/>
                <a:ea typeface="Raleway"/>
                <a:cs typeface="Raleway"/>
                <a:sym typeface="Raleway"/>
              </a:defRPr>
            </a:lvl8pPr>
            <a:lvl9pPr lvl="8" rtl="0">
              <a:spcBef>
                <a:spcPts val="0"/>
              </a:spcBef>
              <a:spcAft>
                <a:spcPts val="0"/>
              </a:spcAft>
              <a:buClr>
                <a:srgbClr val="FFFFFF"/>
              </a:buClr>
              <a:buSzPts val="3000"/>
              <a:buFont typeface="Raleway"/>
              <a:buNone/>
              <a:defRPr b="1" sz="3000">
                <a:solidFill>
                  <a:srgbClr val="FFFFFF"/>
                </a:solidFill>
                <a:latin typeface="Raleway"/>
                <a:ea typeface="Raleway"/>
                <a:cs typeface="Raleway"/>
                <a:sym typeface="Raleway"/>
              </a:defRPr>
            </a:lvl9pPr>
          </a:lstStyle>
          <a:p/>
        </p:txBody>
      </p:sp>
    </p:spTree>
  </p:cSld>
  <p:clrMap accent1="accent1" accent2="accent2" accent3="accent3" accent4="accent4" accent5="accent5" accent6="accent6" bg1="lt1" bg2="dk2" tx1="dk1" tx2="lt2" folHlink="folHlink" hlink="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wiss-2">
    <p:bg>
      <p:bgPr>
        <a:solidFill>
          <a:schemeClr val="lt1"/>
        </a:solidFill>
      </p:bgPr>
    </p:bg>
    <p:spTree>
      <p:nvGrpSpPr>
        <p:cNvPr id="234" name="Shape 234"/>
        <p:cNvGrpSpPr/>
        <p:nvPr/>
      </p:nvGrpSpPr>
      <p:grpSpPr>
        <a:xfrm>
          <a:off x="0" y="0"/>
          <a:ext cx="0" cy="0"/>
          <a:chOff x="0" y="0"/>
          <a:chExt cx="0" cy="0"/>
        </a:xfrm>
      </p:grpSpPr>
      <p:sp>
        <p:nvSpPr>
          <p:cNvPr id="235" name="Google Shape;235;p50"/>
          <p:cNvSpPr txBox="1"/>
          <p:nvPr>
            <p:ph idx="1" type="body"/>
          </p:nvPr>
        </p:nvSpPr>
        <p:spPr>
          <a:xfrm>
            <a:off x="389600" y="1449600"/>
            <a:ext cx="8342100" cy="3148500"/>
          </a:xfrm>
          <a:prstGeom prst="rect">
            <a:avLst/>
          </a:prstGeom>
          <a:noFill/>
          <a:ln>
            <a:noFill/>
          </a:ln>
        </p:spPr>
        <p:txBody>
          <a:bodyPr anchorCtr="0" anchor="t" bIns="91425" lIns="91425" spcFirstLastPara="1" rIns="91425" wrap="square" tIns="91425">
            <a:noAutofit/>
          </a:bodyPr>
          <a:lstStyle>
            <a:lvl1pPr indent="-317500" lvl="0" marL="457200" rtl="0">
              <a:lnSpc>
                <a:spcPct val="115000"/>
              </a:lnSpc>
              <a:spcBef>
                <a:spcPts val="0"/>
              </a:spcBef>
              <a:spcAft>
                <a:spcPts val="0"/>
              </a:spcAft>
              <a:buClr>
                <a:srgbClr val="12B5EA"/>
              </a:buClr>
              <a:buSzPts val="1400"/>
              <a:buFont typeface="Raleway"/>
              <a:buChar char="●"/>
              <a:defRPr>
                <a:solidFill>
                  <a:srgbClr val="12B5EA"/>
                </a:solidFill>
                <a:latin typeface="Raleway"/>
                <a:ea typeface="Raleway"/>
                <a:cs typeface="Raleway"/>
                <a:sym typeface="Raleway"/>
              </a:defRPr>
            </a:lvl1pPr>
            <a:lvl2pPr indent="-304800" lvl="1" marL="914400" rtl="0">
              <a:lnSpc>
                <a:spcPct val="115000"/>
              </a:lnSpc>
              <a:spcBef>
                <a:spcPts val="1600"/>
              </a:spcBef>
              <a:spcAft>
                <a:spcPts val="0"/>
              </a:spcAft>
              <a:buClr>
                <a:srgbClr val="12B5EA"/>
              </a:buClr>
              <a:buSzPts val="1200"/>
              <a:buFont typeface="Raleway"/>
              <a:buChar char="○"/>
              <a:defRPr sz="1200">
                <a:solidFill>
                  <a:srgbClr val="12B5EA"/>
                </a:solidFill>
                <a:latin typeface="Raleway"/>
                <a:ea typeface="Raleway"/>
                <a:cs typeface="Raleway"/>
                <a:sym typeface="Raleway"/>
              </a:defRPr>
            </a:lvl2pPr>
            <a:lvl3pPr indent="-304800" lvl="2" marL="1371600" rtl="0">
              <a:lnSpc>
                <a:spcPct val="115000"/>
              </a:lnSpc>
              <a:spcBef>
                <a:spcPts val="1600"/>
              </a:spcBef>
              <a:spcAft>
                <a:spcPts val="0"/>
              </a:spcAft>
              <a:buClr>
                <a:srgbClr val="12B5EA"/>
              </a:buClr>
              <a:buSzPts val="1200"/>
              <a:buFont typeface="Raleway"/>
              <a:buChar char="■"/>
              <a:defRPr sz="1200">
                <a:solidFill>
                  <a:srgbClr val="12B5EA"/>
                </a:solidFill>
                <a:latin typeface="Raleway"/>
                <a:ea typeface="Raleway"/>
                <a:cs typeface="Raleway"/>
                <a:sym typeface="Raleway"/>
              </a:defRPr>
            </a:lvl3pPr>
            <a:lvl4pPr indent="-304800" lvl="3" marL="1828800" rtl="0">
              <a:lnSpc>
                <a:spcPct val="115000"/>
              </a:lnSpc>
              <a:spcBef>
                <a:spcPts val="1600"/>
              </a:spcBef>
              <a:spcAft>
                <a:spcPts val="0"/>
              </a:spcAft>
              <a:buClr>
                <a:srgbClr val="12B5EA"/>
              </a:buClr>
              <a:buSzPts val="1200"/>
              <a:buFont typeface="Raleway"/>
              <a:buChar char="●"/>
              <a:defRPr sz="1200">
                <a:solidFill>
                  <a:srgbClr val="12B5EA"/>
                </a:solidFill>
                <a:latin typeface="Raleway"/>
                <a:ea typeface="Raleway"/>
                <a:cs typeface="Raleway"/>
                <a:sym typeface="Raleway"/>
              </a:defRPr>
            </a:lvl4pPr>
            <a:lvl5pPr indent="-304800" lvl="4" marL="2286000" rtl="0">
              <a:lnSpc>
                <a:spcPct val="115000"/>
              </a:lnSpc>
              <a:spcBef>
                <a:spcPts val="1600"/>
              </a:spcBef>
              <a:spcAft>
                <a:spcPts val="0"/>
              </a:spcAft>
              <a:buClr>
                <a:srgbClr val="12B5EA"/>
              </a:buClr>
              <a:buSzPts val="1200"/>
              <a:buFont typeface="Raleway"/>
              <a:buChar char="○"/>
              <a:defRPr sz="1200">
                <a:solidFill>
                  <a:srgbClr val="12B5EA"/>
                </a:solidFill>
                <a:latin typeface="Raleway"/>
                <a:ea typeface="Raleway"/>
                <a:cs typeface="Raleway"/>
                <a:sym typeface="Raleway"/>
              </a:defRPr>
            </a:lvl5pPr>
            <a:lvl6pPr indent="-304800" lvl="5" marL="2743200" rtl="0">
              <a:lnSpc>
                <a:spcPct val="115000"/>
              </a:lnSpc>
              <a:spcBef>
                <a:spcPts val="1600"/>
              </a:spcBef>
              <a:spcAft>
                <a:spcPts val="0"/>
              </a:spcAft>
              <a:buClr>
                <a:srgbClr val="12B5EA"/>
              </a:buClr>
              <a:buSzPts val="1200"/>
              <a:buFont typeface="Raleway"/>
              <a:buChar char="■"/>
              <a:defRPr sz="1200">
                <a:solidFill>
                  <a:srgbClr val="12B5EA"/>
                </a:solidFill>
                <a:latin typeface="Raleway"/>
                <a:ea typeface="Raleway"/>
                <a:cs typeface="Raleway"/>
                <a:sym typeface="Raleway"/>
              </a:defRPr>
            </a:lvl6pPr>
            <a:lvl7pPr indent="-304800" lvl="6" marL="3200400" rtl="0">
              <a:lnSpc>
                <a:spcPct val="115000"/>
              </a:lnSpc>
              <a:spcBef>
                <a:spcPts val="1600"/>
              </a:spcBef>
              <a:spcAft>
                <a:spcPts val="0"/>
              </a:spcAft>
              <a:buClr>
                <a:srgbClr val="12B5EA"/>
              </a:buClr>
              <a:buSzPts val="1200"/>
              <a:buFont typeface="Raleway"/>
              <a:buChar char="●"/>
              <a:defRPr sz="1200">
                <a:solidFill>
                  <a:srgbClr val="12B5EA"/>
                </a:solidFill>
                <a:latin typeface="Raleway"/>
                <a:ea typeface="Raleway"/>
                <a:cs typeface="Raleway"/>
                <a:sym typeface="Raleway"/>
              </a:defRPr>
            </a:lvl7pPr>
            <a:lvl8pPr indent="-304800" lvl="7" marL="3657600" rtl="0">
              <a:lnSpc>
                <a:spcPct val="115000"/>
              </a:lnSpc>
              <a:spcBef>
                <a:spcPts val="1600"/>
              </a:spcBef>
              <a:spcAft>
                <a:spcPts val="0"/>
              </a:spcAft>
              <a:buClr>
                <a:srgbClr val="12B5EA"/>
              </a:buClr>
              <a:buSzPts val="1200"/>
              <a:buFont typeface="Raleway"/>
              <a:buChar char="○"/>
              <a:defRPr sz="1200">
                <a:solidFill>
                  <a:srgbClr val="12B5EA"/>
                </a:solidFill>
                <a:latin typeface="Raleway"/>
                <a:ea typeface="Raleway"/>
                <a:cs typeface="Raleway"/>
                <a:sym typeface="Raleway"/>
              </a:defRPr>
            </a:lvl8pPr>
            <a:lvl9pPr indent="-304800" lvl="8" marL="4114800" rtl="0">
              <a:lnSpc>
                <a:spcPct val="115000"/>
              </a:lnSpc>
              <a:spcBef>
                <a:spcPts val="1600"/>
              </a:spcBef>
              <a:spcAft>
                <a:spcPts val="1600"/>
              </a:spcAft>
              <a:buClr>
                <a:srgbClr val="12B5EA"/>
              </a:buClr>
              <a:buSzPts val="1200"/>
              <a:buFont typeface="Raleway"/>
              <a:buChar char="■"/>
              <a:defRPr sz="1200">
                <a:solidFill>
                  <a:srgbClr val="12B5EA"/>
                </a:solidFill>
                <a:latin typeface="Raleway"/>
                <a:ea typeface="Raleway"/>
                <a:cs typeface="Raleway"/>
                <a:sym typeface="Raleway"/>
              </a:defRPr>
            </a:lvl9pPr>
          </a:lstStyle>
          <a:p/>
        </p:txBody>
      </p:sp>
      <p:sp>
        <p:nvSpPr>
          <p:cNvPr id="236" name="Google Shape;236;p50"/>
          <p:cNvSpPr txBox="1"/>
          <p:nvPr>
            <p:ph type="title"/>
          </p:nvPr>
        </p:nvSpPr>
        <p:spPr>
          <a:xfrm>
            <a:off x="379875" y="285800"/>
            <a:ext cx="8342100" cy="6354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A50A51"/>
              </a:buClr>
              <a:buSzPts val="2800"/>
              <a:buFont typeface="Raleway"/>
              <a:buNone/>
              <a:defRPr b="1" sz="2800">
                <a:solidFill>
                  <a:srgbClr val="A50A51"/>
                </a:solidFill>
                <a:latin typeface="Raleway"/>
                <a:ea typeface="Raleway"/>
                <a:cs typeface="Raleway"/>
                <a:sym typeface="Raleway"/>
              </a:defRPr>
            </a:lvl1pPr>
            <a:lvl2pPr lvl="1" rtl="0">
              <a:spcBef>
                <a:spcPts val="0"/>
              </a:spcBef>
              <a:spcAft>
                <a:spcPts val="0"/>
              </a:spcAft>
              <a:buClr>
                <a:srgbClr val="12B5EA"/>
              </a:buClr>
              <a:buSzPts val="3000"/>
              <a:buFont typeface="Raleway"/>
              <a:buNone/>
              <a:defRPr b="1" sz="3000">
                <a:solidFill>
                  <a:srgbClr val="12B5EA"/>
                </a:solidFill>
                <a:latin typeface="Raleway"/>
                <a:ea typeface="Raleway"/>
                <a:cs typeface="Raleway"/>
                <a:sym typeface="Raleway"/>
              </a:defRPr>
            </a:lvl2pPr>
            <a:lvl3pPr lvl="2" rtl="0">
              <a:spcBef>
                <a:spcPts val="0"/>
              </a:spcBef>
              <a:spcAft>
                <a:spcPts val="0"/>
              </a:spcAft>
              <a:buClr>
                <a:srgbClr val="12B5EA"/>
              </a:buClr>
              <a:buSzPts val="3000"/>
              <a:buFont typeface="Raleway"/>
              <a:buNone/>
              <a:defRPr b="1" sz="3000">
                <a:solidFill>
                  <a:srgbClr val="12B5EA"/>
                </a:solidFill>
                <a:latin typeface="Raleway"/>
                <a:ea typeface="Raleway"/>
                <a:cs typeface="Raleway"/>
                <a:sym typeface="Raleway"/>
              </a:defRPr>
            </a:lvl3pPr>
            <a:lvl4pPr lvl="3" rtl="0">
              <a:spcBef>
                <a:spcPts val="0"/>
              </a:spcBef>
              <a:spcAft>
                <a:spcPts val="0"/>
              </a:spcAft>
              <a:buClr>
                <a:srgbClr val="12B5EA"/>
              </a:buClr>
              <a:buSzPts val="3000"/>
              <a:buFont typeface="Raleway"/>
              <a:buNone/>
              <a:defRPr b="1" sz="3000">
                <a:solidFill>
                  <a:srgbClr val="12B5EA"/>
                </a:solidFill>
                <a:latin typeface="Raleway"/>
                <a:ea typeface="Raleway"/>
                <a:cs typeface="Raleway"/>
                <a:sym typeface="Raleway"/>
              </a:defRPr>
            </a:lvl4pPr>
            <a:lvl5pPr lvl="4" rtl="0">
              <a:spcBef>
                <a:spcPts val="0"/>
              </a:spcBef>
              <a:spcAft>
                <a:spcPts val="0"/>
              </a:spcAft>
              <a:buClr>
                <a:srgbClr val="12B5EA"/>
              </a:buClr>
              <a:buSzPts val="3000"/>
              <a:buFont typeface="Raleway"/>
              <a:buNone/>
              <a:defRPr b="1" sz="3000">
                <a:solidFill>
                  <a:srgbClr val="12B5EA"/>
                </a:solidFill>
                <a:latin typeface="Raleway"/>
                <a:ea typeface="Raleway"/>
                <a:cs typeface="Raleway"/>
                <a:sym typeface="Raleway"/>
              </a:defRPr>
            </a:lvl5pPr>
            <a:lvl6pPr lvl="5" rtl="0">
              <a:spcBef>
                <a:spcPts val="0"/>
              </a:spcBef>
              <a:spcAft>
                <a:spcPts val="0"/>
              </a:spcAft>
              <a:buClr>
                <a:srgbClr val="12B5EA"/>
              </a:buClr>
              <a:buSzPts val="3000"/>
              <a:buFont typeface="Raleway"/>
              <a:buNone/>
              <a:defRPr b="1" sz="3000">
                <a:solidFill>
                  <a:srgbClr val="12B5EA"/>
                </a:solidFill>
                <a:latin typeface="Raleway"/>
                <a:ea typeface="Raleway"/>
                <a:cs typeface="Raleway"/>
                <a:sym typeface="Raleway"/>
              </a:defRPr>
            </a:lvl6pPr>
            <a:lvl7pPr lvl="6" rtl="0">
              <a:spcBef>
                <a:spcPts val="0"/>
              </a:spcBef>
              <a:spcAft>
                <a:spcPts val="0"/>
              </a:spcAft>
              <a:buClr>
                <a:srgbClr val="12B5EA"/>
              </a:buClr>
              <a:buSzPts val="3000"/>
              <a:buFont typeface="Raleway"/>
              <a:buNone/>
              <a:defRPr b="1" sz="3000">
                <a:solidFill>
                  <a:srgbClr val="12B5EA"/>
                </a:solidFill>
                <a:latin typeface="Raleway"/>
                <a:ea typeface="Raleway"/>
                <a:cs typeface="Raleway"/>
                <a:sym typeface="Raleway"/>
              </a:defRPr>
            </a:lvl7pPr>
            <a:lvl8pPr lvl="7" rtl="0">
              <a:spcBef>
                <a:spcPts val="0"/>
              </a:spcBef>
              <a:spcAft>
                <a:spcPts val="0"/>
              </a:spcAft>
              <a:buClr>
                <a:srgbClr val="12B5EA"/>
              </a:buClr>
              <a:buSzPts val="3000"/>
              <a:buFont typeface="Raleway"/>
              <a:buNone/>
              <a:defRPr b="1" sz="3000">
                <a:solidFill>
                  <a:srgbClr val="12B5EA"/>
                </a:solidFill>
                <a:latin typeface="Raleway"/>
                <a:ea typeface="Raleway"/>
                <a:cs typeface="Raleway"/>
                <a:sym typeface="Raleway"/>
              </a:defRPr>
            </a:lvl8pPr>
            <a:lvl9pPr lvl="8" rtl="0">
              <a:spcBef>
                <a:spcPts val="0"/>
              </a:spcBef>
              <a:spcAft>
                <a:spcPts val="0"/>
              </a:spcAft>
              <a:buClr>
                <a:srgbClr val="12B5EA"/>
              </a:buClr>
              <a:buSzPts val="3000"/>
              <a:buFont typeface="Raleway"/>
              <a:buNone/>
              <a:defRPr b="1" sz="3000">
                <a:solidFill>
                  <a:srgbClr val="12B5EA"/>
                </a:solidFill>
                <a:latin typeface="Raleway"/>
                <a:ea typeface="Raleway"/>
                <a:cs typeface="Raleway"/>
                <a:sym typeface="Raleway"/>
              </a:defRPr>
            </a:lvl9pPr>
          </a:lstStyle>
          <a:p/>
        </p:txBody>
      </p:sp>
    </p:spTree>
  </p:cSld>
  <p:clrMap accent1="accent1" accent2="accent2" accent3="accent3" accent4="accent4" accent5="accent5" accent6="accent6" bg1="lt1" bg2="dk2" tx1="dk1" tx2="lt2" folHlink="folHlink" hlink="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wiss-2">
    <p:bg>
      <p:bgPr>
        <a:solidFill>
          <a:schemeClr val="lt1"/>
        </a:solidFill>
      </p:bgPr>
    </p:bg>
    <p:spTree>
      <p:nvGrpSpPr>
        <p:cNvPr id="327" name="Shape 327"/>
        <p:cNvGrpSpPr/>
        <p:nvPr/>
      </p:nvGrpSpPr>
      <p:grpSpPr>
        <a:xfrm>
          <a:off x="0" y="0"/>
          <a:ext cx="0" cy="0"/>
          <a:chOff x="0" y="0"/>
          <a:chExt cx="0" cy="0"/>
        </a:xfrm>
      </p:grpSpPr>
      <p:sp>
        <p:nvSpPr>
          <p:cNvPr id="328" name="Google Shape;328;p68"/>
          <p:cNvSpPr txBox="1"/>
          <p:nvPr>
            <p:ph idx="1" type="body"/>
          </p:nvPr>
        </p:nvSpPr>
        <p:spPr>
          <a:xfrm>
            <a:off x="389600" y="1449600"/>
            <a:ext cx="8342100" cy="3148500"/>
          </a:xfrm>
          <a:prstGeom prst="rect">
            <a:avLst/>
          </a:prstGeom>
          <a:noFill/>
          <a:ln>
            <a:noFill/>
          </a:ln>
        </p:spPr>
        <p:txBody>
          <a:bodyPr anchorCtr="0" anchor="t" bIns="91425" lIns="91425" spcFirstLastPara="1" rIns="91425" wrap="square" tIns="91425">
            <a:noAutofit/>
          </a:bodyPr>
          <a:lstStyle>
            <a:lvl1pPr indent="-317500" lvl="0" marL="457200" rtl="0">
              <a:lnSpc>
                <a:spcPct val="115000"/>
              </a:lnSpc>
              <a:spcBef>
                <a:spcPts val="0"/>
              </a:spcBef>
              <a:spcAft>
                <a:spcPts val="0"/>
              </a:spcAft>
              <a:buClr>
                <a:srgbClr val="12B5EA"/>
              </a:buClr>
              <a:buSzPts val="1400"/>
              <a:buFont typeface="Raleway"/>
              <a:buChar char="●"/>
              <a:defRPr>
                <a:solidFill>
                  <a:srgbClr val="12B5EA"/>
                </a:solidFill>
                <a:latin typeface="Raleway"/>
                <a:ea typeface="Raleway"/>
                <a:cs typeface="Raleway"/>
                <a:sym typeface="Raleway"/>
              </a:defRPr>
            </a:lvl1pPr>
            <a:lvl2pPr indent="-304800" lvl="1" marL="914400" rtl="0">
              <a:lnSpc>
                <a:spcPct val="115000"/>
              </a:lnSpc>
              <a:spcBef>
                <a:spcPts val="1600"/>
              </a:spcBef>
              <a:spcAft>
                <a:spcPts val="0"/>
              </a:spcAft>
              <a:buClr>
                <a:srgbClr val="12B5EA"/>
              </a:buClr>
              <a:buSzPts val="1200"/>
              <a:buFont typeface="Raleway"/>
              <a:buChar char="○"/>
              <a:defRPr sz="1200">
                <a:solidFill>
                  <a:srgbClr val="12B5EA"/>
                </a:solidFill>
                <a:latin typeface="Raleway"/>
                <a:ea typeface="Raleway"/>
                <a:cs typeface="Raleway"/>
                <a:sym typeface="Raleway"/>
              </a:defRPr>
            </a:lvl2pPr>
            <a:lvl3pPr indent="-304800" lvl="2" marL="1371600" rtl="0">
              <a:lnSpc>
                <a:spcPct val="115000"/>
              </a:lnSpc>
              <a:spcBef>
                <a:spcPts val="1600"/>
              </a:spcBef>
              <a:spcAft>
                <a:spcPts val="0"/>
              </a:spcAft>
              <a:buClr>
                <a:srgbClr val="12B5EA"/>
              </a:buClr>
              <a:buSzPts val="1200"/>
              <a:buFont typeface="Raleway"/>
              <a:buChar char="■"/>
              <a:defRPr sz="1200">
                <a:solidFill>
                  <a:srgbClr val="12B5EA"/>
                </a:solidFill>
                <a:latin typeface="Raleway"/>
                <a:ea typeface="Raleway"/>
                <a:cs typeface="Raleway"/>
                <a:sym typeface="Raleway"/>
              </a:defRPr>
            </a:lvl3pPr>
            <a:lvl4pPr indent="-304800" lvl="3" marL="1828800" rtl="0">
              <a:lnSpc>
                <a:spcPct val="115000"/>
              </a:lnSpc>
              <a:spcBef>
                <a:spcPts val="1600"/>
              </a:spcBef>
              <a:spcAft>
                <a:spcPts val="0"/>
              </a:spcAft>
              <a:buClr>
                <a:srgbClr val="12B5EA"/>
              </a:buClr>
              <a:buSzPts val="1200"/>
              <a:buFont typeface="Raleway"/>
              <a:buChar char="●"/>
              <a:defRPr sz="1200">
                <a:solidFill>
                  <a:srgbClr val="12B5EA"/>
                </a:solidFill>
                <a:latin typeface="Raleway"/>
                <a:ea typeface="Raleway"/>
                <a:cs typeface="Raleway"/>
                <a:sym typeface="Raleway"/>
              </a:defRPr>
            </a:lvl4pPr>
            <a:lvl5pPr indent="-304800" lvl="4" marL="2286000" rtl="0">
              <a:lnSpc>
                <a:spcPct val="115000"/>
              </a:lnSpc>
              <a:spcBef>
                <a:spcPts val="1600"/>
              </a:spcBef>
              <a:spcAft>
                <a:spcPts val="0"/>
              </a:spcAft>
              <a:buClr>
                <a:srgbClr val="12B5EA"/>
              </a:buClr>
              <a:buSzPts val="1200"/>
              <a:buFont typeface="Raleway"/>
              <a:buChar char="○"/>
              <a:defRPr sz="1200">
                <a:solidFill>
                  <a:srgbClr val="12B5EA"/>
                </a:solidFill>
                <a:latin typeface="Raleway"/>
                <a:ea typeface="Raleway"/>
                <a:cs typeface="Raleway"/>
                <a:sym typeface="Raleway"/>
              </a:defRPr>
            </a:lvl5pPr>
            <a:lvl6pPr indent="-304800" lvl="5" marL="2743200" rtl="0">
              <a:lnSpc>
                <a:spcPct val="115000"/>
              </a:lnSpc>
              <a:spcBef>
                <a:spcPts val="1600"/>
              </a:spcBef>
              <a:spcAft>
                <a:spcPts val="0"/>
              </a:spcAft>
              <a:buClr>
                <a:srgbClr val="12B5EA"/>
              </a:buClr>
              <a:buSzPts val="1200"/>
              <a:buFont typeface="Raleway"/>
              <a:buChar char="■"/>
              <a:defRPr sz="1200">
                <a:solidFill>
                  <a:srgbClr val="12B5EA"/>
                </a:solidFill>
                <a:latin typeface="Raleway"/>
                <a:ea typeface="Raleway"/>
                <a:cs typeface="Raleway"/>
                <a:sym typeface="Raleway"/>
              </a:defRPr>
            </a:lvl6pPr>
            <a:lvl7pPr indent="-304800" lvl="6" marL="3200400" rtl="0">
              <a:lnSpc>
                <a:spcPct val="115000"/>
              </a:lnSpc>
              <a:spcBef>
                <a:spcPts val="1600"/>
              </a:spcBef>
              <a:spcAft>
                <a:spcPts val="0"/>
              </a:spcAft>
              <a:buClr>
                <a:srgbClr val="12B5EA"/>
              </a:buClr>
              <a:buSzPts val="1200"/>
              <a:buFont typeface="Raleway"/>
              <a:buChar char="●"/>
              <a:defRPr sz="1200">
                <a:solidFill>
                  <a:srgbClr val="12B5EA"/>
                </a:solidFill>
                <a:latin typeface="Raleway"/>
                <a:ea typeface="Raleway"/>
                <a:cs typeface="Raleway"/>
                <a:sym typeface="Raleway"/>
              </a:defRPr>
            </a:lvl7pPr>
            <a:lvl8pPr indent="-304800" lvl="7" marL="3657600" rtl="0">
              <a:lnSpc>
                <a:spcPct val="115000"/>
              </a:lnSpc>
              <a:spcBef>
                <a:spcPts val="1600"/>
              </a:spcBef>
              <a:spcAft>
                <a:spcPts val="0"/>
              </a:spcAft>
              <a:buClr>
                <a:srgbClr val="12B5EA"/>
              </a:buClr>
              <a:buSzPts val="1200"/>
              <a:buFont typeface="Raleway"/>
              <a:buChar char="○"/>
              <a:defRPr sz="1200">
                <a:solidFill>
                  <a:srgbClr val="12B5EA"/>
                </a:solidFill>
                <a:latin typeface="Raleway"/>
                <a:ea typeface="Raleway"/>
                <a:cs typeface="Raleway"/>
                <a:sym typeface="Raleway"/>
              </a:defRPr>
            </a:lvl8pPr>
            <a:lvl9pPr indent="-304800" lvl="8" marL="4114800" rtl="0">
              <a:lnSpc>
                <a:spcPct val="115000"/>
              </a:lnSpc>
              <a:spcBef>
                <a:spcPts val="1600"/>
              </a:spcBef>
              <a:spcAft>
                <a:spcPts val="1600"/>
              </a:spcAft>
              <a:buClr>
                <a:srgbClr val="12B5EA"/>
              </a:buClr>
              <a:buSzPts val="1200"/>
              <a:buFont typeface="Raleway"/>
              <a:buChar char="■"/>
              <a:defRPr sz="1200">
                <a:solidFill>
                  <a:srgbClr val="12B5EA"/>
                </a:solidFill>
                <a:latin typeface="Raleway"/>
                <a:ea typeface="Raleway"/>
                <a:cs typeface="Raleway"/>
                <a:sym typeface="Raleway"/>
              </a:defRPr>
            </a:lvl9pPr>
          </a:lstStyle>
          <a:p/>
        </p:txBody>
      </p:sp>
      <p:sp>
        <p:nvSpPr>
          <p:cNvPr id="329" name="Google Shape;329;p68"/>
          <p:cNvSpPr txBox="1"/>
          <p:nvPr>
            <p:ph type="title"/>
          </p:nvPr>
        </p:nvSpPr>
        <p:spPr>
          <a:xfrm>
            <a:off x="379875" y="285800"/>
            <a:ext cx="8342100" cy="6354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A50A51"/>
              </a:buClr>
              <a:buSzPts val="2800"/>
              <a:buFont typeface="Raleway"/>
              <a:buNone/>
              <a:defRPr b="1" sz="2800">
                <a:solidFill>
                  <a:srgbClr val="A50A51"/>
                </a:solidFill>
                <a:latin typeface="Raleway"/>
                <a:ea typeface="Raleway"/>
                <a:cs typeface="Raleway"/>
                <a:sym typeface="Raleway"/>
              </a:defRPr>
            </a:lvl1pPr>
            <a:lvl2pPr lvl="1" rtl="0">
              <a:spcBef>
                <a:spcPts val="0"/>
              </a:spcBef>
              <a:spcAft>
                <a:spcPts val="0"/>
              </a:spcAft>
              <a:buClr>
                <a:srgbClr val="12B5EA"/>
              </a:buClr>
              <a:buSzPts val="3000"/>
              <a:buFont typeface="Raleway"/>
              <a:buNone/>
              <a:defRPr b="1" sz="3000">
                <a:solidFill>
                  <a:srgbClr val="12B5EA"/>
                </a:solidFill>
                <a:latin typeface="Raleway"/>
                <a:ea typeface="Raleway"/>
                <a:cs typeface="Raleway"/>
                <a:sym typeface="Raleway"/>
              </a:defRPr>
            </a:lvl2pPr>
            <a:lvl3pPr lvl="2" rtl="0">
              <a:spcBef>
                <a:spcPts val="0"/>
              </a:spcBef>
              <a:spcAft>
                <a:spcPts val="0"/>
              </a:spcAft>
              <a:buClr>
                <a:srgbClr val="12B5EA"/>
              </a:buClr>
              <a:buSzPts val="3000"/>
              <a:buFont typeface="Raleway"/>
              <a:buNone/>
              <a:defRPr b="1" sz="3000">
                <a:solidFill>
                  <a:srgbClr val="12B5EA"/>
                </a:solidFill>
                <a:latin typeface="Raleway"/>
                <a:ea typeface="Raleway"/>
                <a:cs typeface="Raleway"/>
                <a:sym typeface="Raleway"/>
              </a:defRPr>
            </a:lvl3pPr>
            <a:lvl4pPr lvl="3" rtl="0">
              <a:spcBef>
                <a:spcPts val="0"/>
              </a:spcBef>
              <a:spcAft>
                <a:spcPts val="0"/>
              </a:spcAft>
              <a:buClr>
                <a:srgbClr val="12B5EA"/>
              </a:buClr>
              <a:buSzPts val="3000"/>
              <a:buFont typeface="Raleway"/>
              <a:buNone/>
              <a:defRPr b="1" sz="3000">
                <a:solidFill>
                  <a:srgbClr val="12B5EA"/>
                </a:solidFill>
                <a:latin typeface="Raleway"/>
                <a:ea typeface="Raleway"/>
                <a:cs typeface="Raleway"/>
                <a:sym typeface="Raleway"/>
              </a:defRPr>
            </a:lvl4pPr>
            <a:lvl5pPr lvl="4" rtl="0">
              <a:spcBef>
                <a:spcPts val="0"/>
              </a:spcBef>
              <a:spcAft>
                <a:spcPts val="0"/>
              </a:spcAft>
              <a:buClr>
                <a:srgbClr val="12B5EA"/>
              </a:buClr>
              <a:buSzPts val="3000"/>
              <a:buFont typeface="Raleway"/>
              <a:buNone/>
              <a:defRPr b="1" sz="3000">
                <a:solidFill>
                  <a:srgbClr val="12B5EA"/>
                </a:solidFill>
                <a:latin typeface="Raleway"/>
                <a:ea typeface="Raleway"/>
                <a:cs typeface="Raleway"/>
                <a:sym typeface="Raleway"/>
              </a:defRPr>
            </a:lvl5pPr>
            <a:lvl6pPr lvl="5" rtl="0">
              <a:spcBef>
                <a:spcPts val="0"/>
              </a:spcBef>
              <a:spcAft>
                <a:spcPts val="0"/>
              </a:spcAft>
              <a:buClr>
                <a:srgbClr val="12B5EA"/>
              </a:buClr>
              <a:buSzPts val="3000"/>
              <a:buFont typeface="Raleway"/>
              <a:buNone/>
              <a:defRPr b="1" sz="3000">
                <a:solidFill>
                  <a:srgbClr val="12B5EA"/>
                </a:solidFill>
                <a:latin typeface="Raleway"/>
                <a:ea typeface="Raleway"/>
                <a:cs typeface="Raleway"/>
                <a:sym typeface="Raleway"/>
              </a:defRPr>
            </a:lvl6pPr>
            <a:lvl7pPr lvl="6" rtl="0">
              <a:spcBef>
                <a:spcPts val="0"/>
              </a:spcBef>
              <a:spcAft>
                <a:spcPts val="0"/>
              </a:spcAft>
              <a:buClr>
                <a:srgbClr val="12B5EA"/>
              </a:buClr>
              <a:buSzPts val="3000"/>
              <a:buFont typeface="Raleway"/>
              <a:buNone/>
              <a:defRPr b="1" sz="3000">
                <a:solidFill>
                  <a:srgbClr val="12B5EA"/>
                </a:solidFill>
                <a:latin typeface="Raleway"/>
                <a:ea typeface="Raleway"/>
                <a:cs typeface="Raleway"/>
                <a:sym typeface="Raleway"/>
              </a:defRPr>
            </a:lvl7pPr>
            <a:lvl8pPr lvl="7" rtl="0">
              <a:spcBef>
                <a:spcPts val="0"/>
              </a:spcBef>
              <a:spcAft>
                <a:spcPts val="0"/>
              </a:spcAft>
              <a:buClr>
                <a:srgbClr val="12B5EA"/>
              </a:buClr>
              <a:buSzPts val="3000"/>
              <a:buFont typeface="Raleway"/>
              <a:buNone/>
              <a:defRPr b="1" sz="3000">
                <a:solidFill>
                  <a:srgbClr val="12B5EA"/>
                </a:solidFill>
                <a:latin typeface="Raleway"/>
                <a:ea typeface="Raleway"/>
                <a:cs typeface="Raleway"/>
                <a:sym typeface="Raleway"/>
              </a:defRPr>
            </a:lvl8pPr>
            <a:lvl9pPr lvl="8" rtl="0">
              <a:spcBef>
                <a:spcPts val="0"/>
              </a:spcBef>
              <a:spcAft>
                <a:spcPts val="0"/>
              </a:spcAft>
              <a:buClr>
                <a:srgbClr val="12B5EA"/>
              </a:buClr>
              <a:buSzPts val="3000"/>
              <a:buFont typeface="Raleway"/>
              <a:buNone/>
              <a:defRPr b="1" sz="3000">
                <a:solidFill>
                  <a:srgbClr val="12B5EA"/>
                </a:solidFill>
                <a:latin typeface="Raleway"/>
                <a:ea typeface="Raleway"/>
                <a:cs typeface="Raleway"/>
                <a:sym typeface="Raleway"/>
              </a:defRPr>
            </a:lvl9pPr>
          </a:lstStyle>
          <a:p/>
        </p:txBody>
      </p:sp>
    </p:spTree>
  </p:cSld>
  <p:clrMap accent1="accent1" accent2="accent2" accent3="accent3" accent4="accent4" accent5="accent5" accent6="accent6" bg1="lt1" bg2="dk2" tx1="dk1" tx2="lt2" folHlink="folHlink" hlink="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4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3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3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3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3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32.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39.pn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8.xml"/><Relationship Id="rId3" Type="http://schemas.openxmlformats.org/officeDocument/2006/relationships/image" Target="../media/image3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0.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4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4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2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5.xml"/><Relationship Id="rId3" Type="http://schemas.openxmlformats.org/officeDocument/2006/relationships/image" Target="../media/image2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6.xml"/><Relationship Id="rId3" Type="http://schemas.openxmlformats.org/officeDocument/2006/relationships/image" Target="../media/image4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9.xml"/><Relationship Id="rId3" Type="http://schemas.openxmlformats.org/officeDocument/2006/relationships/image" Target="../media/image30.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A50A51"/>
        </a:solidFill>
      </p:bgPr>
    </p:bg>
    <p:spTree>
      <p:nvGrpSpPr>
        <p:cNvPr id="455" name="Shape 455"/>
        <p:cNvGrpSpPr/>
        <p:nvPr/>
      </p:nvGrpSpPr>
      <p:grpSpPr>
        <a:xfrm>
          <a:off x="0" y="0"/>
          <a:ext cx="0" cy="0"/>
          <a:chOff x="0" y="0"/>
          <a:chExt cx="0" cy="0"/>
        </a:xfrm>
      </p:grpSpPr>
      <p:pic>
        <p:nvPicPr>
          <p:cNvPr id="456" name="Google Shape;456;p86"/>
          <p:cNvPicPr preferRelativeResize="0"/>
          <p:nvPr/>
        </p:nvPicPr>
        <p:blipFill>
          <a:blip r:embed="rId3">
            <a:alphaModFix/>
          </a:blip>
          <a:stretch>
            <a:fillRect/>
          </a:stretch>
        </p:blipFill>
        <p:spPr>
          <a:xfrm>
            <a:off x="0" y="0"/>
            <a:ext cx="9144000" cy="4618674"/>
          </a:xfrm>
          <a:prstGeom prst="rect">
            <a:avLst/>
          </a:prstGeom>
          <a:noFill/>
          <a:ln>
            <a:noFill/>
          </a:ln>
        </p:spPr>
      </p:pic>
      <p:sp>
        <p:nvSpPr>
          <p:cNvPr id="457" name="Google Shape;457;p86"/>
          <p:cNvSpPr txBox="1"/>
          <p:nvPr>
            <p:ph type="title"/>
          </p:nvPr>
        </p:nvSpPr>
        <p:spPr>
          <a:xfrm>
            <a:off x="573525" y="1461700"/>
            <a:ext cx="8296800" cy="1233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500">
                <a:latin typeface="Raleway ExtraBold"/>
                <a:ea typeface="Raleway ExtraBold"/>
                <a:cs typeface="Raleway ExtraBold"/>
                <a:sym typeface="Raleway ExtraBold"/>
              </a:rPr>
              <a:t>Charlotte/Mecklenburg County CoC </a:t>
            </a:r>
            <a:endParaRPr sz="4500">
              <a:latin typeface="Raleway ExtraBold"/>
              <a:ea typeface="Raleway ExtraBold"/>
              <a:cs typeface="Raleway ExtraBold"/>
              <a:sym typeface="Raleway ExtraBold"/>
            </a:endParaRPr>
          </a:p>
        </p:txBody>
      </p:sp>
      <p:sp>
        <p:nvSpPr>
          <p:cNvPr id="458" name="Google Shape;458;p86"/>
          <p:cNvSpPr txBox="1"/>
          <p:nvPr/>
        </p:nvSpPr>
        <p:spPr>
          <a:xfrm>
            <a:off x="1279922" y="2807613"/>
            <a:ext cx="6728400" cy="1506000"/>
          </a:xfrm>
          <a:prstGeom prst="rect">
            <a:avLst/>
          </a:prstGeom>
          <a:noFill/>
          <a:ln>
            <a:noFill/>
          </a:ln>
        </p:spPr>
        <p:txBody>
          <a:bodyPr anchorCtr="0" anchor="ctr" bIns="91425" lIns="91425" spcFirstLastPara="1" rIns="91425" wrap="square" tIns="91425">
            <a:noAutofit/>
          </a:bodyPr>
          <a:lstStyle/>
          <a:p>
            <a:pPr indent="0" lvl="1" marL="0" rtl="0" algn="ctr">
              <a:lnSpc>
                <a:spcPct val="115000"/>
              </a:lnSpc>
              <a:spcBef>
                <a:spcPts val="0"/>
              </a:spcBef>
              <a:spcAft>
                <a:spcPts val="0"/>
              </a:spcAft>
              <a:buNone/>
            </a:pPr>
            <a:r>
              <a:rPr b="1" lang="en" sz="2000">
                <a:solidFill>
                  <a:srgbClr val="FFFFFF"/>
                </a:solidFill>
                <a:latin typeface="Raleway"/>
                <a:ea typeface="Raleway"/>
                <a:cs typeface="Raleway"/>
                <a:sym typeface="Raleway"/>
              </a:rPr>
              <a:t>January 2020</a:t>
            </a:r>
            <a:endParaRPr b="1" sz="2000">
              <a:solidFill>
                <a:srgbClr val="FFFFFF"/>
              </a:solidFill>
              <a:latin typeface="Raleway"/>
              <a:ea typeface="Raleway"/>
              <a:cs typeface="Raleway"/>
              <a:sym typeface="Raleway"/>
            </a:endParaRPr>
          </a:p>
        </p:txBody>
      </p:sp>
      <p:sp>
        <p:nvSpPr>
          <p:cNvPr id="459" name="Google Shape;459;p86"/>
          <p:cNvSpPr txBox="1"/>
          <p:nvPr/>
        </p:nvSpPr>
        <p:spPr>
          <a:xfrm>
            <a:off x="1813925" y="4648038"/>
            <a:ext cx="5275800" cy="40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1800">
              <a:solidFill>
                <a:srgbClr val="FFFFFF"/>
              </a:solidFill>
              <a:latin typeface="Raleway"/>
              <a:ea typeface="Raleway"/>
              <a:cs typeface="Raleway"/>
              <a:sym typeface="Raleway"/>
            </a:endParaRPr>
          </a:p>
        </p:txBody>
      </p:sp>
      <p:sp>
        <p:nvSpPr>
          <p:cNvPr id="460" name="Google Shape;460;p86"/>
          <p:cNvSpPr txBox="1"/>
          <p:nvPr>
            <p:ph type="title"/>
          </p:nvPr>
        </p:nvSpPr>
        <p:spPr>
          <a:xfrm>
            <a:off x="742875" y="2546325"/>
            <a:ext cx="7958100" cy="64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sz="2600"/>
          </a:p>
          <a:p>
            <a:pPr indent="0" lvl="0" marL="0" rtl="0" algn="ctr">
              <a:spcBef>
                <a:spcPts val="0"/>
              </a:spcBef>
              <a:spcAft>
                <a:spcPts val="0"/>
              </a:spcAft>
              <a:buNone/>
            </a:pPr>
            <a:r>
              <a:t/>
            </a:r>
            <a:endParaRPr sz="2600"/>
          </a:p>
          <a:p>
            <a:pPr indent="0" lvl="0" marL="0" rtl="0" algn="ctr">
              <a:spcBef>
                <a:spcPts val="0"/>
              </a:spcBef>
              <a:spcAft>
                <a:spcPts val="0"/>
              </a:spcAft>
              <a:buNone/>
            </a:pPr>
            <a:r>
              <a:rPr lang="en" sz="2600"/>
              <a:t>30% Reduction in Veteran Homelessness</a:t>
            </a:r>
            <a:endParaRPr sz="2600"/>
          </a:p>
        </p:txBody>
      </p:sp>
      <p:sp>
        <p:nvSpPr>
          <p:cNvPr id="461" name="Google Shape;461;p86"/>
          <p:cNvSpPr/>
          <p:nvPr/>
        </p:nvSpPr>
        <p:spPr>
          <a:xfrm>
            <a:off x="6888915" y="2306777"/>
            <a:ext cx="116700" cy="111000"/>
          </a:xfrm>
          <a:prstGeom prst="star5">
            <a:avLst>
              <a:gd fmla="val 0" name="adj"/>
              <a:gd fmla="val 105146" name="hf"/>
              <a:gd fmla="val 110557" name="vf"/>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86AF15"/>
        </a:solidFill>
      </p:bgPr>
    </p:bg>
    <p:spTree>
      <p:nvGrpSpPr>
        <p:cNvPr id="594" name="Shape 594"/>
        <p:cNvGrpSpPr/>
        <p:nvPr/>
      </p:nvGrpSpPr>
      <p:grpSpPr>
        <a:xfrm>
          <a:off x="0" y="0"/>
          <a:ext cx="0" cy="0"/>
          <a:chOff x="0" y="0"/>
          <a:chExt cx="0" cy="0"/>
        </a:xfrm>
      </p:grpSpPr>
      <p:sp>
        <p:nvSpPr>
          <p:cNvPr id="595" name="Google Shape;595;p95"/>
          <p:cNvSpPr/>
          <p:nvPr/>
        </p:nvSpPr>
        <p:spPr>
          <a:xfrm>
            <a:off x="318725" y="3870100"/>
            <a:ext cx="4098600" cy="948000"/>
          </a:xfrm>
          <a:prstGeom prst="rect">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rPr>
              <a:t> </a:t>
            </a:r>
            <a:endParaRPr>
              <a:solidFill>
                <a:schemeClr val="lt1"/>
              </a:solidFill>
            </a:endParaRPr>
          </a:p>
        </p:txBody>
      </p:sp>
      <p:grpSp>
        <p:nvGrpSpPr>
          <p:cNvPr id="596" name="Google Shape;596;p95"/>
          <p:cNvGrpSpPr/>
          <p:nvPr/>
        </p:nvGrpSpPr>
        <p:grpSpPr>
          <a:xfrm>
            <a:off x="509450" y="1840575"/>
            <a:ext cx="1420800" cy="1626914"/>
            <a:chOff x="509450" y="1688175"/>
            <a:chExt cx="1420800" cy="1626914"/>
          </a:xfrm>
        </p:grpSpPr>
        <p:sp>
          <p:nvSpPr>
            <p:cNvPr id="597" name="Google Shape;597;p95"/>
            <p:cNvSpPr txBox="1"/>
            <p:nvPr/>
          </p:nvSpPr>
          <p:spPr>
            <a:xfrm>
              <a:off x="509450" y="1688175"/>
              <a:ext cx="1420800" cy="284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
                  <a:solidFill>
                    <a:srgbClr val="FFFFFF"/>
                  </a:solidFill>
                  <a:latin typeface="Raleway"/>
                  <a:ea typeface="Raleway"/>
                  <a:cs typeface="Raleway"/>
                  <a:sym typeface="Raleway"/>
                </a:rPr>
                <a:t>INFLOW</a:t>
              </a:r>
              <a:endParaRPr b="1">
                <a:solidFill>
                  <a:srgbClr val="FFFFFF"/>
                </a:solidFill>
                <a:latin typeface="Raleway"/>
                <a:ea typeface="Raleway"/>
                <a:cs typeface="Raleway"/>
                <a:sym typeface="Raleway"/>
              </a:endParaRPr>
            </a:p>
          </p:txBody>
        </p:sp>
        <p:grpSp>
          <p:nvGrpSpPr>
            <p:cNvPr id="598" name="Google Shape;598;p95"/>
            <p:cNvGrpSpPr/>
            <p:nvPr/>
          </p:nvGrpSpPr>
          <p:grpSpPr>
            <a:xfrm>
              <a:off x="620434" y="2118869"/>
              <a:ext cx="835156" cy="554208"/>
              <a:chOff x="620434" y="2804669"/>
              <a:chExt cx="835156" cy="554208"/>
            </a:xfrm>
          </p:grpSpPr>
          <p:grpSp>
            <p:nvGrpSpPr>
              <p:cNvPr id="599" name="Google Shape;599;p95"/>
              <p:cNvGrpSpPr/>
              <p:nvPr/>
            </p:nvGrpSpPr>
            <p:grpSpPr>
              <a:xfrm>
                <a:off x="620434" y="2804669"/>
                <a:ext cx="244858" cy="554208"/>
                <a:chOff x="2413026" y="1766413"/>
                <a:chExt cx="328933" cy="918932"/>
              </a:xfrm>
            </p:grpSpPr>
            <p:sp>
              <p:nvSpPr>
                <p:cNvPr id="600" name="Google Shape;600;p95"/>
                <p:cNvSpPr/>
                <p:nvPr/>
              </p:nvSpPr>
              <p:spPr>
                <a:xfrm>
                  <a:off x="2488825" y="2021101"/>
                  <a:ext cx="177300" cy="320400"/>
                </a:xfrm>
                <a:prstGeom prst="rect">
                  <a:avLst/>
                </a:prstGeom>
                <a:solidFill>
                  <a:srgbClr val="A50A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601" name="Google Shape;601;p95"/>
                <p:cNvSpPr/>
                <p:nvPr/>
              </p:nvSpPr>
              <p:spPr>
                <a:xfrm>
                  <a:off x="2488836" y="2364945"/>
                  <a:ext cx="56400" cy="320400"/>
                </a:xfrm>
                <a:prstGeom prst="rect">
                  <a:avLst/>
                </a:prstGeom>
                <a:solidFill>
                  <a:srgbClr val="A50A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602" name="Google Shape;602;p95"/>
                <p:cNvSpPr/>
                <p:nvPr/>
              </p:nvSpPr>
              <p:spPr>
                <a:xfrm>
                  <a:off x="2609750" y="2364945"/>
                  <a:ext cx="56400" cy="320400"/>
                </a:xfrm>
                <a:prstGeom prst="rect">
                  <a:avLst/>
                </a:prstGeom>
                <a:solidFill>
                  <a:srgbClr val="A50A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603" name="Google Shape;603;p95"/>
                <p:cNvSpPr/>
                <p:nvPr/>
              </p:nvSpPr>
              <p:spPr>
                <a:xfrm>
                  <a:off x="2413026" y="1990972"/>
                  <a:ext cx="56400" cy="320400"/>
                </a:xfrm>
                <a:prstGeom prst="rect">
                  <a:avLst/>
                </a:prstGeom>
                <a:solidFill>
                  <a:srgbClr val="A50A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604" name="Google Shape;604;p95"/>
                <p:cNvSpPr/>
                <p:nvPr/>
              </p:nvSpPr>
              <p:spPr>
                <a:xfrm>
                  <a:off x="2685559" y="1990972"/>
                  <a:ext cx="56400" cy="320400"/>
                </a:xfrm>
                <a:prstGeom prst="rect">
                  <a:avLst/>
                </a:prstGeom>
                <a:solidFill>
                  <a:srgbClr val="A50A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605" name="Google Shape;605;p95"/>
                <p:cNvSpPr/>
                <p:nvPr/>
              </p:nvSpPr>
              <p:spPr>
                <a:xfrm>
                  <a:off x="2469556" y="1766413"/>
                  <a:ext cx="216000" cy="224700"/>
                </a:xfrm>
                <a:prstGeom prst="ellipse">
                  <a:avLst/>
                </a:prstGeom>
                <a:solidFill>
                  <a:srgbClr val="A50A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grpSp>
          <p:grpSp>
            <p:nvGrpSpPr>
              <p:cNvPr id="606" name="Google Shape;606;p95"/>
              <p:cNvGrpSpPr/>
              <p:nvPr/>
            </p:nvGrpSpPr>
            <p:grpSpPr>
              <a:xfrm>
                <a:off x="915584" y="2804669"/>
                <a:ext cx="244858" cy="554208"/>
                <a:chOff x="2413026" y="1766413"/>
                <a:chExt cx="328933" cy="918932"/>
              </a:xfrm>
            </p:grpSpPr>
            <p:sp>
              <p:nvSpPr>
                <p:cNvPr id="607" name="Google Shape;607;p95"/>
                <p:cNvSpPr/>
                <p:nvPr/>
              </p:nvSpPr>
              <p:spPr>
                <a:xfrm>
                  <a:off x="2488825" y="2021101"/>
                  <a:ext cx="177300" cy="320400"/>
                </a:xfrm>
                <a:prstGeom prst="rect">
                  <a:avLst/>
                </a:prstGeom>
                <a:solidFill>
                  <a:srgbClr val="A50A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608" name="Google Shape;608;p95"/>
                <p:cNvSpPr/>
                <p:nvPr/>
              </p:nvSpPr>
              <p:spPr>
                <a:xfrm>
                  <a:off x="2488836" y="2364945"/>
                  <a:ext cx="56400" cy="320400"/>
                </a:xfrm>
                <a:prstGeom prst="rect">
                  <a:avLst/>
                </a:prstGeom>
                <a:solidFill>
                  <a:srgbClr val="A50A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609" name="Google Shape;609;p95"/>
                <p:cNvSpPr/>
                <p:nvPr/>
              </p:nvSpPr>
              <p:spPr>
                <a:xfrm>
                  <a:off x="2609750" y="2364945"/>
                  <a:ext cx="56400" cy="320400"/>
                </a:xfrm>
                <a:prstGeom prst="rect">
                  <a:avLst/>
                </a:prstGeom>
                <a:solidFill>
                  <a:srgbClr val="A50A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610" name="Google Shape;610;p95"/>
                <p:cNvSpPr/>
                <p:nvPr/>
              </p:nvSpPr>
              <p:spPr>
                <a:xfrm>
                  <a:off x="2413026" y="1990972"/>
                  <a:ext cx="56400" cy="320400"/>
                </a:xfrm>
                <a:prstGeom prst="rect">
                  <a:avLst/>
                </a:prstGeom>
                <a:solidFill>
                  <a:srgbClr val="A50A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611" name="Google Shape;611;p95"/>
                <p:cNvSpPr/>
                <p:nvPr/>
              </p:nvSpPr>
              <p:spPr>
                <a:xfrm>
                  <a:off x="2685559" y="1990972"/>
                  <a:ext cx="56400" cy="320400"/>
                </a:xfrm>
                <a:prstGeom prst="rect">
                  <a:avLst/>
                </a:prstGeom>
                <a:solidFill>
                  <a:srgbClr val="A50A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612" name="Google Shape;612;p95"/>
                <p:cNvSpPr/>
                <p:nvPr/>
              </p:nvSpPr>
              <p:spPr>
                <a:xfrm>
                  <a:off x="2469556" y="1766413"/>
                  <a:ext cx="216000" cy="224700"/>
                </a:xfrm>
                <a:prstGeom prst="ellipse">
                  <a:avLst/>
                </a:prstGeom>
                <a:solidFill>
                  <a:srgbClr val="A50A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grpSp>
          <p:grpSp>
            <p:nvGrpSpPr>
              <p:cNvPr id="613" name="Google Shape;613;p95"/>
              <p:cNvGrpSpPr/>
              <p:nvPr/>
            </p:nvGrpSpPr>
            <p:grpSpPr>
              <a:xfrm>
                <a:off x="1210733" y="2804669"/>
                <a:ext cx="244858" cy="554208"/>
                <a:chOff x="2413026" y="1766413"/>
                <a:chExt cx="328933" cy="918932"/>
              </a:xfrm>
            </p:grpSpPr>
            <p:sp>
              <p:nvSpPr>
                <p:cNvPr id="614" name="Google Shape;614;p95"/>
                <p:cNvSpPr/>
                <p:nvPr/>
              </p:nvSpPr>
              <p:spPr>
                <a:xfrm>
                  <a:off x="2488825" y="2021101"/>
                  <a:ext cx="177300" cy="320400"/>
                </a:xfrm>
                <a:prstGeom prst="rect">
                  <a:avLst/>
                </a:prstGeom>
                <a:solidFill>
                  <a:srgbClr val="DD19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615" name="Google Shape;615;p95"/>
                <p:cNvSpPr/>
                <p:nvPr/>
              </p:nvSpPr>
              <p:spPr>
                <a:xfrm>
                  <a:off x="2488836" y="2364945"/>
                  <a:ext cx="56400" cy="320400"/>
                </a:xfrm>
                <a:prstGeom prst="rect">
                  <a:avLst/>
                </a:prstGeom>
                <a:solidFill>
                  <a:srgbClr val="DD19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616" name="Google Shape;616;p95"/>
                <p:cNvSpPr/>
                <p:nvPr/>
              </p:nvSpPr>
              <p:spPr>
                <a:xfrm>
                  <a:off x="2609750" y="2364945"/>
                  <a:ext cx="56400" cy="320400"/>
                </a:xfrm>
                <a:prstGeom prst="rect">
                  <a:avLst/>
                </a:prstGeom>
                <a:solidFill>
                  <a:srgbClr val="DD19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617" name="Google Shape;617;p95"/>
                <p:cNvSpPr/>
                <p:nvPr/>
              </p:nvSpPr>
              <p:spPr>
                <a:xfrm>
                  <a:off x="2413026" y="1990972"/>
                  <a:ext cx="56400" cy="320400"/>
                </a:xfrm>
                <a:prstGeom prst="rect">
                  <a:avLst/>
                </a:prstGeom>
                <a:solidFill>
                  <a:srgbClr val="DD19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618" name="Google Shape;618;p95"/>
                <p:cNvSpPr/>
                <p:nvPr/>
              </p:nvSpPr>
              <p:spPr>
                <a:xfrm>
                  <a:off x="2685559" y="1990972"/>
                  <a:ext cx="56400" cy="320400"/>
                </a:xfrm>
                <a:prstGeom prst="rect">
                  <a:avLst/>
                </a:prstGeom>
                <a:solidFill>
                  <a:srgbClr val="DD19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619" name="Google Shape;619;p95"/>
                <p:cNvSpPr/>
                <p:nvPr/>
              </p:nvSpPr>
              <p:spPr>
                <a:xfrm>
                  <a:off x="2469556" y="1766413"/>
                  <a:ext cx="216000" cy="224700"/>
                </a:xfrm>
                <a:prstGeom prst="ellipse">
                  <a:avLst/>
                </a:prstGeom>
                <a:solidFill>
                  <a:srgbClr val="DD19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grpSp>
        </p:grpSp>
        <p:grpSp>
          <p:nvGrpSpPr>
            <p:cNvPr id="620" name="Google Shape;620;p95"/>
            <p:cNvGrpSpPr/>
            <p:nvPr/>
          </p:nvGrpSpPr>
          <p:grpSpPr>
            <a:xfrm>
              <a:off x="1499874" y="2118869"/>
              <a:ext cx="244858" cy="554208"/>
              <a:chOff x="2413026" y="1766413"/>
              <a:chExt cx="328933" cy="918932"/>
            </a:xfrm>
          </p:grpSpPr>
          <p:sp>
            <p:nvSpPr>
              <p:cNvPr id="621" name="Google Shape;621;p95"/>
              <p:cNvSpPr/>
              <p:nvPr/>
            </p:nvSpPr>
            <p:spPr>
              <a:xfrm>
                <a:off x="2488825" y="2021101"/>
                <a:ext cx="177300" cy="320400"/>
              </a:xfrm>
              <a:prstGeom prst="rect">
                <a:avLst/>
              </a:prstGeom>
              <a:solidFill>
                <a:srgbClr val="DD19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622" name="Google Shape;622;p95"/>
              <p:cNvSpPr/>
              <p:nvPr/>
            </p:nvSpPr>
            <p:spPr>
              <a:xfrm>
                <a:off x="2488836" y="2364945"/>
                <a:ext cx="56400" cy="320400"/>
              </a:xfrm>
              <a:prstGeom prst="rect">
                <a:avLst/>
              </a:prstGeom>
              <a:solidFill>
                <a:srgbClr val="DD19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623" name="Google Shape;623;p95"/>
              <p:cNvSpPr/>
              <p:nvPr/>
            </p:nvSpPr>
            <p:spPr>
              <a:xfrm>
                <a:off x="2609750" y="2364945"/>
                <a:ext cx="56400" cy="320400"/>
              </a:xfrm>
              <a:prstGeom prst="rect">
                <a:avLst/>
              </a:prstGeom>
              <a:solidFill>
                <a:srgbClr val="DD19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624" name="Google Shape;624;p95"/>
              <p:cNvSpPr/>
              <p:nvPr/>
            </p:nvSpPr>
            <p:spPr>
              <a:xfrm>
                <a:off x="2413026" y="1990972"/>
                <a:ext cx="56400" cy="320400"/>
              </a:xfrm>
              <a:prstGeom prst="rect">
                <a:avLst/>
              </a:prstGeom>
              <a:solidFill>
                <a:srgbClr val="DD19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625" name="Google Shape;625;p95"/>
              <p:cNvSpPr/>
              <p:nvPr/>
            </p:nvSpPr>
            <p:spPr>
              <a:xfrm>
                <a:off x="2685559" y="1990972"/>
                <a:ext cx="56400" cy="320400"/>
              </a:xfrm>
              <a:prstGeom prst="rect">
                <a:avLst/>
              </a:prstGeom>
              <a:solidFill>
                <a:srgbClr val="DD19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626" name="Google Shape;626;p95"/>
              <p:cNvSpPr/>
              <p:nvPr/>
            </p:nvSpPr>
            <p:spPr>
              <a:xfrm>
                <a:off x="2469556" y="1766413"/>
                <a:ext cx="216000" cy="224700"/>
              </a:xfrm>
              <a:prstGeom prst="ellipse">
                <a:avLst/>
              </a:prstGeom>
              <a:solidFill>
                <a:srgbClr val="DD19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grpSp>
        <p:grpSp>
          <p:nvGrpSpPr>
            <p:cNvPr id="627" name="Google Shape;627;p95"/>
            <p:cNvGrpSpPr/>
            <p:nvPr/>
          </p:nvGrpSpPr>
          <p:grpSpPr>
            <a:xfrm>
              <a:off x="620434" y="2760881"/>
              <a:ext cx="835156" cy="554208"/>
              <a:chOff x="620434" y="3446681"/>
              <a:chExt cx="835156" cy="554208"/>
            </a:xfrm>
          </p:grpSpPr>
          <p:grpSp>
            <p:nvGrpSpPr>
              <p:cNvPr id="628" name="Google Shape;628;p95"/>
              <p:cNvGrpSpPr/>
              <p:nvPr/>
            </p:nvGrpSpPr>
            <p:grpSpPr>
              <a:xfrm>
                <a:off x="915584" y="3446681"/>
                <a:ext cx="244858" cy="554208"/>
                <a:chOff x="2413026" y="1766413"/>
                <a:chExt cx="328933" cy="918932"/>
              </a:xfrm>
            </p:grpSpPr>
            <p:sp>
              <p:nvSpPr>
                <p:cNvPr id="629" name="Google Shape;629;p95"/>
                <p:cNvSpPr/>
                <p:nvPr/>
              </p:nvSpPr>
              <p:spPr>
                <a:xfrm>
                  <a:off x="2488825" y="2021101"/>
                  <a:ext cx="177300" cy="320400"/>
                </a:xfrm>
                <a:prstGeom prst="rect">
                  <a:avLst/>
                </a:prstGeom>
                <a:solidFill>
                  <a:srgbClr val="FF6F0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630" name="Google Shape;630;p95"/>
                <p:cNvSpPr/>
                <p:nvPr/>
              </p:nvSpPr>
              <p:spPr>
                <a:xfrm>
                  <a:off x="2488836" y="2364945"/>
                  <a:ext cx="56400" cy="320400"/>
                </a:xfrm>
                <a:prstGeom prst="rect">
                  <a:avLst/>
                </a:prstGeom>
                <a:solidFill>
                  <a:srgbClr val="FF6F0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631" name="Google Shape;631;p95"/>
                <p:cNvSpPr/>
                <p:nvPr/>
              </p:nvSpPr>
              <p:spPr>
                <a:xfrm>
                  <a:off x="2609750" y="2364945"/>
                  <a:ext cx="56400" cy="320400"/>
                </a:xfrm>
                <a:prstGeom prst="rect">
                  <a:avLst/>
                </a:prstGeom>
                <a:solidFill>
                  <a:srgbClr val="FF6F0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632" name="Google Shape;632;p95"/>
                <p:cNvSpPr/>
                <p:nvPr/>
              </p:nvSpPr>
              <p:spPr>
                <a:xfrm>
                  <a:off x="2413026" y="1990972"/>
                  <a:ext cx="56400" cy="320400"/>
                </a:xfrm>
                <a:prstGeom prst="rect">
                  <a:avLst/>
                </a:prstGeom>
                <a:solidFill>
                  <a:srgbClr val="FF6F0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633" name="Google Shape;633;p95"/>
                <p:cNvSpPr/>
                <p:nvPr/>
              </p:nvSpPr>
              <p:spPr>
                <a:xfrm>
                  <a:off x="2685559" y="1990972"/>
                  <a:ext cx="56400" cy="320400"/>
                </a:xfrm>
                <a:prstGeom prst="rect">
                  <a:avLst/>
                </a:prstGeom>
                <a:solidFill>
                  <a:srgbClr val="FF6F0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634" name="Google Shape;634;p95"/>
                <p:cNvSpPr/>
                <p:nvPr/>
              </p:nvSpPr>
              <p:spPr>
                <a:xfrm>
                  <a:off x="2469556" y="1766413"/>
                  <a:ext cx="216000" cy="224700"/>
                </a:xfrm>
                <a:prstGeom prst="ellipse">
                  <a:avLst/>
                </a:prstGeom>
                <a:solidFill>
                  <a:srgbClr val="FF6F0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grpSp>
          <p:grpSp>
            <p:nvGrpSpPr>
              <p:cNvPr id="635" name="Google Shape;635;p95"/>
              <p:cNvGrpSpPr/>
              <p:nvPr/>
            </p:nvGrpSpPr>
            <p:grpSpPr>
              <a:xfrm>
                <a:off x="620434" y="3446681"/>
                <a:ext cx="244858" cy="554208"/>
                <a:chOff x="2413026" y="1766413"/>
                <a:chExt cx="328933" cy="918932"/>
              </a:xfrm>
            </p:grpSpPr>
            <p:sp>
              <p:nvSpPr>
                <p:cNvPr id="636" name="Google Shape;636;p95"/>
                <p:cNvSpPr/>
                <p:nvPr/>
              </p:nvSpPr>
              <p:spPr>
                <a:xfrm>
                  <a:off x="2488825" y="2021101"/>
                  <a:ext cx="177300" cy="320400"/>
                </a:xfrm>
                <a:prstGeom prst="rect">
                  <a:avLst/>
                </a:prstGeom>
                <a:solidFill>
                  <a:srgbClr val="FF6F0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637" name="Google Shape;637;p95"/>
                <p:cNvSpPr/>
                <p:nvPr/>
              </p:nvSpPr>
              <p:spPr>
                <a:xfrm>
                  <a:off x="2488836" y="2364945"/>
                  <a:ext cx="56400" cy="320400"/>
                </a:xfrm>
                <a:prstGeom prst="rect">
                  <a:avLst/>
                </a:prstGeom>
                <a:solidFill>
                  <a:srgbClr val="FF6F0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638" name="Google Shape;638;p95"/>
                <p:cNvSpPr/>
                <p:nvPr/>
              </p:nvSpPr>
              <p:spPr>
                <a:xfrm>
                  <a:off x="2609750" y="2364945"/>
                  <a:ext cx="56400" cy="320400"/>
                </a:xfrm>
                <a:prstGeom prst="rect">
                  <a:avLst/>
                </a:prstGeom>
                <a:solidFill>
                  <a:srgbClr val="FF6F0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639" name="Google Shape;639;p95"/>
                <p:cNvSpPr/>
                <p:nvPr/>
              </p:nvSpPr>
              <p:spPr>
                <a:xfrm>
                  <a:off x="2413026" y="1990972"/>
                  <a:ext cx="56400" cy="320400"/>
                </a:xfrm>
                <a:prstGeom prst="rect">
                  <a:avLst/>
                </a:prstGeom>
                <a:solidFill>
                  <a:srgbClr val="FF6F0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640" name="Google Shape;640;p95"/>
                <p:cNvSpPr/>
                <p:nvPr/>
              </p:nvSpPr>
              <p:spPr>
                <a:xfrm>
                  <a:off x="2685559" y="1990972"/>
                  <a:ext cx="56400" cy="320400"/>
                </a:xfrm>
                <a:prstGeom prst="rect">
                  <a:avLst/>
                </a:prstGeom>
                <a:solidFill>
                  <a:srgbClr val="FF6F0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641" name="Google Shape;641;p95"/>
                <p:cNvSpPr/>
                <p:nvPr/>
              </p:nvSpPr>
              <p:spPr>
                <a:xfrm>
                  <a:off x="2469556" y="1766413"/>
                  <a:ext cx="216000" cy="224700"/>
                </a:xfrm>
                <a:prstGeom prst="ellipse">
                  <a:avLst/>
                </a:prstGeom>
                <a:solidFill>
                  <a:srgbClr val="FF6F0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grpSp>
          <p:grpSp>
            <p:nvGrpSpPr>
              <p:cNvPr id="642" name="Google Shape;642;p95"/>
              <p:cNvGrpSpPr/>
              <p:nvPr/>
            </p:nvGrpSpPr>
            <p:grpSpPr>
              <a:xfrm>
                <a:off x="1210733" y="3446681"/>
                <a:ext cx="244858" cy="554208"/>
                <a:chOff x="2413026" y="1766413"/>
                <a:chExt cx="328933" cy="918932"/>
              </a:xfrm>
            </p:grpSpPr>
            <p:sp>
              <p:nvSpPr>
                <p:cNvPr id="643" name="Google Shape;643;p95"/>
                <p:cNvSpPr/>
                <p:nvPr/>
              </p:nvSpPr>
              <p:spPr>
                <a:xfrm>
                  <a:off x="2488825" y="2021101"/>
                  <a:ext cx="177300" cy="320400"/>
                </a:xfrm>
                <a:prstGeom prst="rect">
                  <a:avLst/>
                </a:prstGeom>
                <a:solidFill>
                  <a:srgbClr val="FF6F0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644" name="Google Shape;644;p95"/>
                <p:cNvSpPr/>
                <p:nvPr/>
              </p:nvSpPr>
              <p:spPr>
                <a:xfrm>
                  <a:off x="2488836" y="2364945"/>
                  <a:ext cx="56400" cy="320400"/>
                </a:xfrm>
                <a:prstGeom prst="rect">
                  <a:avLst/>
                </a:prstGeom>
                <a:solidFill>
                  <a:srgbClr val="FF6F0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645" name="Google Shape;645;p95"/>
                <p:cNvSpPr/>
                <p:nvPr/>
              </p:nvSpPr>
              <p:spPr>
                <a:xfrm>
                  <a:off x="2609750" y="2364945"/>
                  <a:ext cx="56400" cy="320400"/>
                </a:xfrm>
                <a:prstGeom prst="rect">
                  <a:avLst/>
                </a:prstGeom>
                <a:solidFill>
                  <a:srgbClr val="FF6F0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646" name="Google Shape;646;p95"/>
                <p:cNvSpPr/>
                <p:nvPr/>
              </p:nvSpPr>
              <p:spPr>
                <a:xfrm>
                  <a:off x="2413026" y="1990972"/>
                  <a:ext cx="56400" cy="320400"/>
                </a:xfrm>
                <a:prstGeom prst="rect">
                  <a:avLst/>
                </a:prstGeom>
                <a:solidFill>
                  <a:srgbClr val="FF6F0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647" name="Google Shape;647;p95"/>
                <p:cNvSpPr/>
                <p:nvPr/>
              </p:nvSpPr>
              <p:spPr>
                <a:xfrm>
                  <a:off x="2685559" y="1990972"/>
                  <a:ext cx="56400" cy="320400"/>
                </a:xfrm>
                <a:prstGeom prst="rect">
                  <a:avLst/>
                </a:prstGeom>
                <a:solidFill>
                  <a:srgbClr val="FF6F0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648" name="Google Shape;648;p95"/>
                <p:cNvSpPr/>
                <p:nvPr/>
              </p:nvSpPr>
              <p:spPr>
                <a:xfrm>
                  <a:off x="2469556" y="1766413"/>
                  <a:ext cx="216000" cy="224700"/>
                </a:xfrm>
                <a:prstGeom prst="ellipse">
                  <a:avLst/>
                </a:prstGeom>
                <a:solidFill>
                  <a:srgbClr val="FF6F0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grpSp>
        </p:grpSp>
      </p:grpSp>
      <p:sp>
        <p:nvSpPr>
          <p:cNvPr id="649" name="Google Shape;649;p95"/>
          <p:cNvSpPr/>
          <p:nvPr/>
        </p:nvSpPr>
        <p:spPr>
          <a:xfrm>
            <a:off x="2220463" y="2670150"/>
            <a:ext cx="620700" cy="391500"/>
          </a:xfrm>
          <a:prstGeom prst="rightArrow">
            <a:avLst>
              <a:gd fmla="val 50000" name="adj1"/>
              <a:gd fmla="val 50000"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95"/>
          <p:cNvSpPr txBox="1"/>
          <p:nvPr/>
        </p:nvSpPr>
        <p:spPr>
          <a:xfrm>
            <a:off x="666575" y="3912925"/>
            <a:ext cx="1098900" cy="46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Raleway"/>
                <a:ea typeface="Raleway"/>
                <a:cs typeface="Raleway"/>
                <a:sym typeface="Raleway"/>
              </a:rPr>
              <a:t>INFLOW:</a:t>
            </a:r>
            <a:r>
              <a:rPr lang="en" sz="1100">
                <a:solidFill>
                  <a:schemeClr val="lt1"/>
                </a:solidFill>
                <a:latin typeface="Raleway"/>
                <a:ea typeface="Raleway"/>
                <a:cs typeface="Raleway"/>
                <a:sym typeface="Raleway"/>
              </a:rPr>
              <a:t> </a:t>
            </a:r>
            <a:endParaRPr sz="1100">
              <a:solidFill>
                <a:schemeClr val="lt1"/>
              </a:solidFill>
              <a:latin typeface="Raleway"/>
              <a:ea typeface="Raleway"/>
              <a:cs typeface="Raleway"/>
              <a:sym typeface="Raleway"/>
            </a:endParaRPr>
          </a:p>
          <a:p>
            <a:pPr indent="0" lvl="0" marL="0" rtl="0" algn="l">
              <a:spcBef>
                <a:spcPts val="0"/>
              </a:spcBef>
              <a:spcAft>
                <a:spcPts val="0"/>
              </a:spcAft>
              <a:buNone/>
            </a:pPr>
            <a:r>
              <a:rPr lang="en" sz="1100">
                <a:solidFill>
                  <a:schemeClr val="lt1"/>
                </a:solidFill>
                <a:latin typeface="Raleway"/>
                <a:ea typeface="Raleway"/>
                <a:cs typeface="Raleway"/>
                <a:sym typeface="Raleway"/>
              </a:rPr>
              <a:t>N</a:t>
            </a:r>
            <a:r>
              <a:rPr lang="en" sz="1100">
                <a:solidFill>
                  <a:schemeClr val="lt1"/>
                </a:solidFill>
                <a:latin typeface="Raleway"/>
                <a:ea typeface="Raleway"/>
                <a:cs typeface="Raleway"/>
                <a:sym typeface="Raleway"/>
              </a:rPr>
              <a:t>EWLY </a:t>
            </a:r>
            <a:endParaRPr sz="1100">
              <a:solidFill>
                <a:schemeClr val="lt1"/>
              </a:solidFill>
              <a:latin typeface="Raleway"/>
              <a:ea typeface="Raleway"/>
              <a:cs typeface="Raleway"/>
              <a:sym typeface="Raleway"/>
            </a:endParaRPr>
          </a:p>
          <a:p>
            <a:pPr indent="0" lvl="0" marL="0" rtl="0" algn="l">
              <a:spcBef>
                <a:spcPts val="0"/>
              </a:spcBef>
              <a:spcAft>
                <a:spcPts val="0"/>
              </a:spcAft>
              <a:buNone/>
            </a:pPr>
            <a:r>
              <a:rPr lang="en" sz="1100">
                <a:solidFill>
                  <a:schemeClr val="lt1"/>
                </a:solidFill>
                <a:latin typeface="Raleway"/>
                <a:ea typeface="Raleway"/>
                <a:cs typeface="Raleway"/>
                <a:sym typeface="Raleway"/>
              </a:rPr>
              <a:t>IDENTIFIED</a:t>
            </a:r>
            <a:endParaRPr sz="1100">
              <a:solidFill>
                <a:schemeClr val="lt1"/>
              </a:solidFill>
              <a:latin typeface="Raleway"/>
              <a:ea typeface="Raleway"/>
              <a:cs typeface="Raleway"/>
              <a:sym typeface="Raleway"/>
            </a:endParaRPr>
          </a:p>
        </p:txBody>
      </p:sp>
      <p:sp>
        <p:nvSpPr>
          <p:cNvPr id="651" name="Google Shape;651;p95"/>
          <p:cNvSpPr txBox="1"/>
          <p:nvPr/>
        </p:nvSpPr>
        <p:spPr>
          <a:xfrm>
            <a:off x="1978101" y="3912927"/>
            <a:ext cx="1098900" cy="46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Raleway"/>
                <a:ea typeface="Raleway"/>
                <a:cs typeface="Raleway"/>
                <a:sym typeface="Raleway"/>
              </a:rPr>
              <a:t>INFLOW: </a:t>
            </a:r>
            <a:endParaRPr b="1" sz="1100">
              <a:solidFill>
                <a:schemeClr val="lt1"/>
              </a:solidFill>
              <a:latin typeface="Raleway"/>
              <a:ea typeface="Raleway"/>
              <a:cs typeface="Raleway"/>
              <a:sym typeface="Raleway"/>
            </a:endParaRPr>
          </a:p>
          <a:p>
            <a:pPr indent="0" lvl="0" marL="0" rtl="0" algn="l">
              <a:spcBef>
                <a:spcPts val="0"/>
              </a:spcBef>
              <a:spcAft>
                <a:spcPts val="0"/>
              </a:spcAft>
              <a:buNone/>
            </a:pPr>
            <a:r>
              <a:rPr lang="en" sz="1100">
                <a:solidFill>
                  <a:schemeClr val="lt1"/>
                </a:solidFill>
                <a:latin typeface="Raleway"/>
                <a:ea typeface="Raleway"/>
                <a:cs typeface="Raleway"/>
                <a:sym typeface="Raleway"/>
              </a:rPr>
              <a:t>RETURNED FROM HOUSING</a:t>
            </a:r>
            <a:endParaRPr sz="1100">
              <a:solidFill>
                <a:schemeClr val="lt1"/>
              </a:solidFill>
              <a:latin typeface="Raleway"/>
              <a:ea typeface="Raleway"/>
              <a:cs typeface="Raleway"/>
              <a:sym typeface="Raleway"/>
            </a:endParaRPr>
          </a:p>
        </p:txBody>
      </p:sp>
      <p:sp>
        <p:nvSpPr>
          <p:cNvPr id="652" name="Google Shape;652;p95"/>
          <p:cNvSpPr txBox="1"/>
          <p:nvPr/>
        </p:nvSpPr>
        <p:spPr>
          <a:xfrm>
            <a:off x="3300975" y="3912925"/>
            <a:ext cx="1019100" cy="46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Raleway"/>
                <a:ea typeface="Raleway"/>
                <a:cs typeface="Raleway"/>
                <a:sym typeface="Raleway"/>
              </a:rPr>
              <a:t>INFLOW: </a:t>
            </a:r>
            <a:endParaRPr b="1" sz="1100">
              <a:solidFill>
                <a:schemeClr val="lt1"/>
              </a:solidFill>
              <a:latin typeface="Raleway"/>
              <a:ea typeface="Raleway"/>
              <a:cs typeface="Raleway"/>
              <a:sym typeface="Raleway"/>
            </a:endParaRPr>
          </a:p>
          <a:p>
            <a:pPr indent="0" lvl="0" marL="0" rtl="0" algn="l">
              <a:spcBef>
                <a:spcPts val="0"/>
              </a:spcBef>
              <a:spcAft>
                <a:spcPts val="0"/>
              </a:spcAft>
              <a:buNone/>
            </a:pPr>
            <a:r>
              <a:rPr lang="en" sz="1100">
                <a:solidFill>
                  <a:schemeClr val="lt1"/>
                </a:solidFill>
                <a:latin typeface="Raleway"/>
                <a:ea typeface="Raleway"/>
                <a:cs typeface="Raleway"/>
                <a:sym typeface="Raleway"/>
              </a:rPr>
              <a:t>R</a:t>
            </a:r>
            <a:r>
              <a:rPr lang="en" sz="1100">
                <a:solidFill>
                  <a:schemeClr val="lt1"/>
                </a:solidFill>
                <a:latin typeface="Raleway"/>
                <a:ea typeface="Raleway"/>
                <a:cs typeface="Raleway"/>
                <a:sym typeface="Raleway"/>
              </a:rPr>
              <a:t>ETURNED FROM INACTIVE</a:t>
            </a:r>
            <a:endParaRPr sz="1100">
              <a:solidFill>
                <a:schemeClr val="lt1"/>
              </a:solidFill>
              <a:latin typeface="Raleway"/>
              <a:ea typeface="Raleway"/>
              <a:cs typeface="Raleway"/>
              <a:sym typeface="Raleway"/>
            </a:endParaRPr>
          </a:p>
        </p:txBody>
      </p:sp>
      <p:grpSp>
        <p:nvGrpSpPr>
          <p:cNvPr id="653" name="Google Shape;653;p95"/>
          <p:cNvGrpSpPr/>
          <p:nvPr/>
        </p:nvGrpSpPr>
        <p:grpSpPr>
          <a:xfrm>
            <a:off x="3131375" y="1843845"/>
            <a:ext cx="2088600" cy="1620375"/>
            <a:chOff x="3035225" y="1688175"/>
            <a:chExt cx="2088600" cy="1620375"/>
          </a:xfrm>
        </p:grpSpPr>
        <p:sp>
          <p:nvSpPr>
            <p:cNvPr id="654" name="Google Shape;654;p95"/>
            <p:cNvSpPr txBox="1"/>
            <p:nvPr/>
          </p:nvSpPr>
          <p:spPr>
            <a:xfrm>
              <a:off x="3035225" y="1688175"/>
              <a:ext cx="2088600" cy="2844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b="1" lang="en">
                  <a:solidFill>
                    <a:srgbClr val="FFFFFF"/>
                  </a:solidFill>
                  <a:latin typeface="Raleway"/>
                  <a:ea typeface="Raleway"/>
                  <a:cs typeface="Raleway"/>
                  <a:sym typeface="Raleway"/>
                </a:rPr>
                <a:t>ACTIVELY HOMELESS</a:t>
              </a:r>
              <a:endParaRPr b="1">
                <a:solidFill>
                  <a:srgbClr val="FFFFFF"/>
                </a:solidFill>
                <a:latin typeface="Raleway"/>
                <a:ea typeface="Raleway"/>
                <a:cs typeface="Raleway"/>
                <a:sym typeface="Raleway"/>
              </a:endParaRPr>
            </a:p>
          </p:txBody>
        </p:sp>
        <p:grpSp>
          <p:nvGrpSpPr>
            <p:cNvPr id="655" name="Google Shape;655;p95"/>
            <p:cNvGrpSpPr/>
            <p:nvPr/>
          </p:nvGrpSpPr>
          <p:grpSpPr>
            <a:xfrm>
              <a:off x="3796652" y="2115659"/>
              <a:ext cx="244858" cy="554208"/>
              <a:chOff x="2413026" y="1766413"/>
              <a:chExt cx="328933" cy="918932"/>
            </a:xfrm>
          </p:grpSpPr>
          <p:sp>
            <p:nvSpPr>
              <p:cNvPr id="656" name="Google Shape;656;p95"/>
              <p:cNvSpPr/>
              <p:nvPr/>
            </p:nvSpPr>
            <p:spPr>
              <a:xfrm>
                <a:off x="2488825" y="2021101"/>
                <a:ext cx="177300" cy="320400"/>
              </a:xfrm>
              <a:prstGeom prst="rect">
                <a:avLst/>
              </a:prstGeom>
              <a:solidFill>
                <a:srgbClr val="5589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657" name="Google Shape;657;p95"/>
              <p:cNvSpPr/>
              <p:nvPr/>
            </p:nvSpPr>
            <p:spPr>
              <a:xfrm>
                <a:off x="2488836" y="2364945"/>
                <a:ext cx="56400" cy="320400"/>
              </a:xfrm>
              <a:prstGeom prst="rect">
                <a:avLst/>
              </a:prstGeom>
              <a:solidFill>
                <a:srgbClr val="5589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658" name="Google Shape;658;p95"/>
              <p:cNvSpPr/>
              <p:nvPr/>
            </p:nvSpPr>
            <p:spPr>
              <a:xfrm>
                <a:off x="2609750" y="2364945"/>
                <a:ext cx="56400" cy="320400"/>
              </a:xfrm>
              <a:prstGeom prst="rect">
                <a:avLst/>
              </a:prstGeom>
              <a:solidFill>
                <a:srgbClr val="5589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659" name="Google Shape;659;p95"/>
              <p:cNvSpPr/>
              <p:nvPr/>
            </p:nvSpPr>
            <p:spPr>
              <a:xfrm>
                <a:off x="2413026" y="1990972"/>
                <a:ext cx="56400" cy="320400"/>
              </a:xfrm>
              <a:prstGeom prst="rect">
                <a:avLst/>
              </a:prstGeom>
              <a:solidFill>
                <a:srgbClr val="5589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660" name="Google Shape;660;p95"/>
              <p:cNvSpPr/>
              <p:nvPr/>
            </p:nvSpPr>
            <p:spPr>
              <a:xfrm>
                <a:off x="2685559" y="1990972"/>
                <a:ext cx="56400" cy="320400"/>
              </a:xfrm>
              <a:prstGeom prst="rect">
                <a:avLst/>
              </a:prstGeom>
              <a:solidFill>
                <a:srgbClr val="5589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661" name="Google Shape;661;p95"/>
              <p:cNvSpPr/>
              <p:nvPr/>
            </p:nvSpPr>
            <p:spPr>
              <a:xfrm>
                <a:off x="2469556" y="1766413"/>
                <a:ext cx="216000" cy="224700"/>
              </a:xfrm>
              <a:prstGeom prst="ellipse">
                <a:avLst/>
              </a:prstGeom>
              <a:solidFill>
                <a:srgbClr val="5589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grpSp>
        <p:grpSp>
          <p:nvGrpSpPr>
            <p:cNvPr id="662" name="Google Shape;662;p95"/>
            <p:cNvGrpSpPr/>
            <p:nvPr/>
          </p:nvGrpSpPr>
          <p:grpSpPr>
            <a:xfrm>
              <a:off x="4098257" y="2115659"/>
              <a:ext cx="244858" cy="554208"/>
              <a:chOff x="2413026" y="1766413"/>
              <a:chExt cx="328933" cy="918932"/>
            </a:xfrm>
          </p:grpSpPr>
          <p:sp>
            <p:nvSpPr>
              <p:cNvPr id="663" name="Google Shape;663;p95"/>
              <p:cNvSpPr/>
              <p:nvPr/>
            </p:nvSpPr>
            <p:spPr>
              <a:xfrm>
                <a:off x="2488825" y="2021101"/>
                <a:ext cx="177300" cy="320400"/>
              </a:xfrm>
              <a:prstGeom prst="rect">
                <a:avLst/>
              </a:prstGeom>
              <a:solidFill>
                <a:srgbClr val="5589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664" name="Google Shape;664;p95"/>
              <p:cNvSpPr/>
              <p:nvPr/>
            </p:nvSpPr>
            <p:spPr>
              <a:xfrm>
                <a:off x="2488836" y="2364945"/>
                <a:ext cx="56400" cy="320400"/>
              </a:xfrm>
              <a:prstGeom prst="rect">
                <a:avLst/>
              </a:prstGeom>
              <a:solidFill>
                <a:srgbClr val="5589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665" name="Google Shape;665;p95"/>
              <p:cNvSpPr/>
              <p:nvPr/>
            </p:nvSpPr>
            <p:spPr>
              <a:xfrm>
                <a:off x="2609750" y="2364945"/>
                <a:ext cx="56400" cy="320400"/>
              </a:xfrm>
              <a:prstGeom prst="rect">
                <a:avLst/>
              </a:prstGeom>
              <a:solidFill>
                <a:srgbClr val="5589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666" name="Google Shape;666;p95"/>
              <p:cNvSpPr/>
              <p:nvPr/>
            </p:nvSpPr>
            <p:spPr>
              <a:xfrm>
                <a:off x="2413026" y="1990972"/>
                <a:ext cx="56400" cy="320400"/>
              </a:xfrm>
              <a:prstGeom prst="rect">
                <a:avLst/>
              </a:prstGeom>
              <a:solidFill>
                <a:srgbClr val="5589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667" name="Google Shape;667;p95"/>
              <p:cNvSpPr/>
              <p:nvPr/>
            </p:nvSpPr>
            <p:spPr>
              <a:xfrm>
                <a:off x="2685559" y="1990972"/>
                <a:ext cx="56400" cy="320400"/>
              </a:xfrm>
              <a:prstGeom prst="rect">
                <a:avLst/>
              </a:prstGeom>
              <a:solidFill>
                <a:srgbClr val="5589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668" name="Google Shape;668;p95"/>
              <p:cNvSpPr/>
              <p:nvPr/>
            </p:nvSpPr>
            <p:spPr>
              <a:xfrm>
                <a:off x="2469556" y="1766413"/>
                <a:ext cx="216000" cy="224700"/>
              </a:xfrm>
              <a:prstGeom prst="ellipse">
                <a:avLst/>
              </a:prstGeom>
              <a:solidFill>
                <a:srgbClr val="5589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grpSp>
        <p:grpSp>
          <p:nvGrpSpPr>
            <p:cNvPr id="669" name="Google Shape;669;p95"/>
            <p:cNvGrpSpPr/>
            <p:nvPr/>
          </p:nvGrpSpPr>
          <p:grpSpPr>
            <a:xfrm>
              <a:off x="4399881" y="2115659"/>
              <a:ext cx="244858" cy="554208"/>
              <a:chOff x="2413026" y="1766413"/>
              <a:chExt cx="328933" cy="918932"/>
            </a:xfrm>
          </p:grpSpPr>
          <p:sp>
            <p:nvSpPr>
              <p:cNvPr id="670" name="Google Shape;670;p95"/>
              <p:cNvSpPr/>
              <p:nvPr/>
            </p:nvSpPr>
            <p:spPr>
              <a:xfrm>
                <a:off x="2488825" y="2021101"/>
                <a:ext cx="177300" cy="320400"/>
              </a:xfrm>
              <a:prstGeom prst="rect">
                <a:avLst/>
              </a:prstGeom>
              <a:solidFill>
                <a:srgbClr val="5589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671" name="Google Shape;671;p95"/>
              <p:cNvSpPr/>
              <p:nvPr/>
            </p:nvSpPr>
            <p:spPr>
              <a:xfrm>
                <a:off x="2488836" y="2364945"/>
                <a:ext cx="56400" cy="320400"/>
              </a:xfrm>
              <a:prstGeom prst="rect">
                <a:avLst/>
              </a:prstGeom>
              <a:solidFill>
                <a:srgbClr val="5589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672" name="Google Shape;672;p95"/>
              <p:cNvSpPr/>
              <p:nvPr/>
            </p:nvSpPr>
            <p:spPr>
              <a:xfrm>
                <a:off x="2609750" y="2364945"/>
                <a:ext cx="56400" cy="320400"/>
              </a:xfrm>
              <a:prstGeom prst="rect">
                <a:avLst/>
              </a:prstGeom>
              <a:solidFill>
                <a:srgbClr val="5589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673" name="Google Shape;673;p95"/>
              <p:cNvSpPr/>
              <p:nvPr/>
            </p:nvSpPr>
            <p:spPr>
              <a:xfrm>
                <a:off x="2413026" y="1990972"/>
                <a:ext cx="56400" cy="320400"/>
              </a:xfrm>
              <a:prstGeom prst="rect">
                <a:avLst/>
              </a:prstGeom>
              <a:solidFill>
                <a:srgbClr val="5589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674" name="Google Shape;674;p95"/>
              <p:cNvSpPr/>
              <p:nvPr/>
            </p:nvSpPr>
            <p:spPr>
              <a:xfrm>
                <a:off x="2685559" y="1990972"/>
                <a:ext cx="56400" cy="320400"/>
              </a:xfrm>
              <a:prstGeom prst="rect">
                <a:avLst/>
              </a:prstGeom>
              <a:solidFill>
                <a:srgbClr val="5589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675" name="Google Shape;675;p95"/>
              <p:cNvSpPr/>
              <p:nvPr/>
            </p:nvSpPr>
            <p:spPr>
              <a:xfrm>
                <a:off x="2469556" y="1766413"/>
                <a:ext cx="216000" cy="224700"/>
              </a:xfrm>
              <a:prstGeom prst="ellipse">
                <a:avLst/>
              </a:prstGeom>
              <a:solidFill>
                <a:srgbClr val="5589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grpSp>
        <p:grpSp>
          <p:nvGrpSpPr>
            <p:cNvPr id="676" name="Google Shape;676;p95"/>
            <p:cNvGrpSpPr/>
            <p:nvPr/>
          </p:nvGrpSpPr>
          <p:grpSpPr>
            <a:xfrm>
              <a:off x="4701486" y="2115659"/>
              <a:ext cx="244858" cy="554208"/>
              <a:chOff x="2413026" y="1766413"/>
              <a:chExt cx="328933" cy="918932"/>
            </a:xfrm>
          </p:grpSpPr>
          <p:sp>
            <p:nvSpPr>
              <p:cNvPr id="677" name="Google Shape;677;p95"/>
              <p:cNvSpPr/>
              <p:nvPr/>
            </p:nvSpPr>
            <p:spPr>
              <a:xfrm>
                <a:off x="2488825" y="2021101"/>
                <a:ext cx="177300" cy="320400"/>
              </a:xfrm>
              <a:prstGeom prst="rect">
                <a:avLst/>
              </a:prstGeom>
              <a:solidFill>
                <a:srgbClr val="5589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678" name="Google Shape;678;p95"/>
              <p:cNvSpPr/>
              <p:nvPr/>
            </p:nvSpPr>
            <p:spPr>
              <a:xfrm>
                <a:off x="2488836" y="2364945"/>
                <a:ext cx="56400" cy="320400"/>
              </a:xfrm>
              <a:prstGeom prst="rect">
                <a:avLst/>
              </a:prstGeom>
              <a:solidFill>
                <a:srgbClr val="5589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679" name="Google Shape;679;p95"/>
              <p:cNvSpPr/>
              <p:nvPr/>
            </p:nvSpPr>
            <p:spPr>
              <a:xfrm>
                <a:off x="2609750" y="2364945"/>
                <a:ext cx="56400" cy="320400"/>
              </a:xfrm>
              <a:prstGeom prst="rect">
                <a:avLst/>
              </a:prstGeom>
              <a:solidFill>
                <a:srgbClr val="5589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680" name="Google Shape;680;p95"/>
              <p:cNvSpPr/>
              <p:nvPr/>
            </p:nvSpPr>
            <p:spPr>
              <a:xfrm>
                <a:off x="2413026" y="1990972"/>
                <a:ext cx="56400" cy="320400"/>
              </a:xfrm>
              <a:prstGeom prst="rect">
                <a:avLst/>
              </a:prstGeom>
              <a:solidFill>
                <a:srgbClr val="5589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681" name="Google Shape;681;p95"/>
              <p:cNvSpPr/>
              <p:nvPr/>
            </p:nvSpPr>
            <p:spPr>
              <a:xfrm>
                <a:off x="2685559" y="1990972"/>
                <a:ext cx="56400" cy="320400"/>
              </a:xfrm>
              <a:prstGeom prst="rect">
                <a:avLst/>
              </a:prstGeom>
              <a:solidFill>
                <a:srgbClr val="5589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682" name="Google Shape;682;p95"/>
              <p:cNvSpPr/>
              <p:nvPr/>
            </p:nvSpPr>
            <p:spPr>
              <a:xfrm>
                <a:off x="2469556" y="1766413"/>
                <a:ext cx="216000" cy="224700"/>
              </a:xfrm>
              <a:prstGeom prst="ellipse">
                <a:avLst/>
              </a:prstGeom>
              <a:solidFill>
                <a:srgbClr val="5589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grpSp>
        <p:grpSp>
          <p:nvGrpSpPr>
            <p:cNvPr id="683" name="Google Shape;683;p95"/>
            <p:cNvGrpSpPr/>
            <p:nvPr/>
          </p:nvGrpSpPr>
          <p:grpSpPr>
            <a:xfrm>
              <a:off x="3796652" y="2754342"/>
              <a:ext cx="244858" cy="554208"/>
              <a:chOff x="2413026" y="1766413"/>
              <a:chExt cx="328933" cy="918932"/>
            </a:xfrm>
          </p:grpSpPr>
          <p:sp>
            <p:nvSpPr>
              <p:cNvPr id="684" name="Google Shape;684;p95"/>
              <p:cNvSpPr/>
              <p:nvPr/>
            </p:nvSpPr>
            <p:spPr>
              <a:xfrm>
                <a:off x="2488825" y="2021101"/>
                <a:ext cx="177300" cy="320400"/>
              </a:xfrm>
              <a:prstGeom prst="rect">
                <a:avLst/>
              </a:prstGeom>
              <a:solidFill>
                <a:srgbClr val="5589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685" name="Google Shape;685;p95"/>
              <p:cNvSpPr/>
              <p:nvPr/>
            </p:nvSpPr>
            <p:spPr>
              <a:xfrm>
                <a:off x="2488836" y="2364945"/>
                <a:ext cx="56400" cy="320400"/>
              </a:xfrm>
              <a:prstGeom prst="rect">
                <a:avLst/>
              </a:prstGeom>
              <a:solidFill>
                <a:srgbClr val="5589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686" name="Google Shape;686;p95"/>
              <p:cNvSpPr/>
              <p:nvPr/>
            </p:nvSpPr>
            <p:spPr>
              <a:xfrm>
                <a:off x="2609750" y="2364945"/>
                <a:ext cx="56400" cy="320400"/>
              </a:xfrm>
              <a:prstGeom prst="rect">
                <a:avLst/>
              </a:prstGeom>
              <a:solidFill>
                <a:srgbClr val="5589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687" name="Google Shape;687;p95"/>
              <p:cNvSpPr/>
              <p:nvPr/>
            </p:nvSpPr>
            <p:spPr>
              <a:xfrm>
                <a:off x="2413026" y="1990972"/>
                <a:ext cx="56400" cy="320400"/>
              </a:xfrm>
              <a:prstGeom prst="rect">
                <a:avLst/>
              </a:prstGeom>
              <a:solidFill>
                <a:srgbClr val="5589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688" name="Google Shape;688;p95"/>
              <p:cNvSpPr/>
              <p:nvPr/>
            </p:nvSpPr>
            <p:spPr>
              <a:xfrm>
                <a:off x="2685559" y="1990972"/>
                <a:ext cx="56400" cy="320400"/>
              </a:xfrm>
              <a:prstGeom prst="rect">
                <a:avLst/>
              </a:prstGeom>
              <a:solidFill>
                <a:srgbClr val="5589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689" name="Google Shape;689;p95"/>
              <p:cNvSpPr/>
              <p:nvPr/>
            </p:nvSpPr>
            <p:spPr>
              <a:xfrm>
                <a:off x="2469556" y="1766413"/>
                <a:ext cx="216000" cy="224700"/>
              </a:xfrm>
              <a:prstGeom prst="ellipse">
                <a:avLst/>
              </a:prstGeom>
              <a:solidFill>
                <a:srgbClr val="5589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grpSp>
        <p:grpSp>
          <p:nvGrpSpPr>
            <p:cNvPr id="690" name="Google Shape;690;p95"/>
            <p:cNvGrpSpPr/>
            <p:nvPr/>
          </p:nvGrpSpPr>
          <p:grpSpPr>
            <a:xfrm>
              <a:off x="4098257" y="2754342"/>
              <a:ext cx="244858" cy="554208"/>
              <a:chOff x="2413026" y="1766413"/>
              <a:chExt cx="328933" cy="918932"/>
            </a:xfrm>
          </p:grpSpPr>
          <p:sp>
            <p:nvSpPr>
              <p:cNvPr id="691" name="Google Shape;691;p95"/>
              <p:cNvSpPr/>
              <p:nvPr/>
            </p:nvSpPr>
            <p:spPr>
              <a:xfrm>
                <a:off x="2488825" y="2021101"/>
                <a:ext cx="177300" cy="320400"/>
              </a:xfrm>
              <a:prstGeom prst="rect">
                <a:avLst/>
              </a:prstGeom>
              <a:solidFill>
                <a:srgbClr val="5589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692" name="Google Shape;692;p95"/>
              <p:cNvSpPr/>
              <p:nvPr/>
            </p:nvSpPr>
            <p:spPr>
              <a:xfrm>
                <a:off x="2488836" y="2364945"/>
                <a:ext cx="56400" cy="320400"/>
              </a:xfrm>
              <a:prstGeom prst="rect">
                <a:avLst/>
              </a:prstGeom>
              <a:solidFill>
                <a:srgbClr val="5589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693" name="Google Shape;693;p95"/>
              <p:cNvSpPr/>
              <p:nvPr/>
            </p:nvSpPr>
            <p:spPr>
              <a:xfrm>
                <a:off x="2609750" y="2364945"/>
                <a:ext cx="56400" cy="320400"/>
              </a:xfrm>
              <a:prstGeom prst="rect">
                <a:avLst/>
              </a:prstGeom>
              <a:solidFill>
                <a:srgbClr val="5589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694" name="Google Shape;694;p95"/>
              <p:cNvSpPr/>
              <p:nvPr/>
            </p:nvSpPr>
            <p:spPr>
              <a:xfrm>
                <a:off x="2413026" y="1990972"/>
                <a:ext cx="56400" cy="320400"/>
              </a:xfrm>
              <a:prstGeom prst="rect">
                <a:avLst/>
              </a:prstGeom>
              <a:solidFill>
                <a:srgbClr val="5589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695" name="Google Shape;695;p95"/>
              <p:cNvSpPr/>
              <p:nvPr/>
            </p:nvSpPr>
            <p:spPr>
              <a:xfrm>
                <a:off x="2685559" y="1990972"/>
                <a:ext cx="56400" cy="320400"/>
              </a:xfrm>
              <a:prstGeom prst="rect">
                <a:avLst/>
              </a:prstGeom>
              <a:solidFill>
                <a:srgbClr val="5589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696" name="Google Shape;696;p95"/>
              <p:cNvSpPr/>
              <p:nvPr/>
            </p:nvSpPr>
            <p:spPr>
              <a:xfrm>
                <a:off x="2469556" y="1766413"/>
                <a:ext cx="216000" cy="224700"/>
              </a:xfrm>
              <a:prstGeom prst="ellipse">
                <a:avLst/>
              </a:prstGeom>
              <a:solidFill>
                <a:srgbClr val="5589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grpSp>
        <p:grpSp>
          <p:nvGrpSpPr>
            <p:cNvPr id="697" name="Google Shape;697;p95"/>
            <p:cNvGrpSpPr/>
            <p:nvPr/>
          </p:nvGrpSpPr>
          <p:grpSpPr>
            <a:xfrm>
              <a:off x="4399881" y="2754342"/>
              <a:ext cx="244858" cy="554208"/>
              <a:chOff x="2413026" y="1766413"/>
              <a:chExt cx="328933" cy="918932"/>
            </a:xfrm>
          </p:grpSpPr>
          <p:sp>
            <p:nvSpPr>
              <p:cNvPr id="698" name="Google Shape;698;p95"/>
              <p:cNvSpPr/>
              <p:nvPr/>
            </p:nvSpPr>
            <p:spPr>
              <a:xfrm>
                <a:off x="2488825" y="2021101"/>
                <a:ext cx="177300" cy="320400"/>
              </a:xfrm>
              <a:prstGeom prst="rect">
                <a:avLst/>
              </a:prstGeom>
              <a:solidFill>
                <a:srgbClr val="5589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699" name="Google Shape;699;p95"/>
              <p:cNvSpPr/>
              <p:nvPr/>
            </p:nvSpPr>
            <p:spPr>
              <a:xfrm>
                <a:off x="2488836" y="2364945"/>
                <a:ext cx="56400" cy="320400"/>
              </a:xfrm>
              <a:prstGeom prst="rect">
                <a:avLst/>
              </a:prstGeom>
              <a:solidFill>
                <a:srgbClr val="5589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700" name="Google Shape;700;p95"/>
              <p:cNvSpPr/>
              <p:nvPr/>
            </p:nvSpPr>
            <p:spPr>
              <a:xfrm>
                <a:off x="2609750" y="2364945"/>
                <a:ext cx="56400" cy="320400"/>
              </a:xfrm>
              <a:prstGeom prst="rect">
                <a:avLst/>
              </a:prstGeom>
              <a:solidFill>
                <a:srgbClr val="5589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701" name="Google Shape;701;p95"/>
              <p:cNvSpPr/>
              <p:nvPr/>
            </p:nvSpPr>
            <p:spPr>
              <a:xfrm>
                <a:off x="2413026" y="1990972"/>
                <a:ext cx="56400" cy="320400"/>
              </a:xfrm>
              <a:prstGeom prst="rect">
                <a:avLst/>
              </a:prstGeom>
              <a:solidFill>
                <a:srgbClr val="5589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702" name="Google Shape;702;p95"/>
              <p:cNvSpPr/>
              <p:nvPr/>
            </p:nvSpPr>
            <p:spPr>
              <a:xfrm>
                <a:off x="2685559" y="1990972"/>
                <a:ext cx="56400" cy="320400"/>
              </a:xfrm>
              <a:prstGeom prst="rect">
                <a:avLst/>
              </a:prstGeom>
              <a:solidFill>
                <a:srgbClr val="5589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703" name="Google Shape;703;p95"/>
              <p:cNvSpPr/>
              <p:nvPr/>
            </p:nvSpPr>
            <p:spPr>
              <a:xfrm>
                <a:off x="2469556" y="1766413"/>
                <a:ext cx="216000" cy="224700"/>
              </a:xfrm>
              <a:prstGeom prst="ellipse">
                <a:avLst/>
              </a:prstGeom>
              <a:solidFill>
                <a:srgbClr val="5589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grpSp>
        <p:grpSp>
          <p:nvGrpSpPr>
            <p:cNvPr id="704" name="Google Shape;704;p95"/>
            <p:cNvGrpSpPr/>
            <p:nvPr/>
          </p:nvGrpSpPr>
          <p:grpSpPr>
            <a:xfrm>
              <a:off x="4721064" y="2754342"/>
              <a:ext cx="244858" cy="554208"/>
              <a:chOff x="2413026" y="1766413"/>
              <a:chExt cx="328933" cy="918932"/>
            </a:xfrm>
          </p:grpSpPr>
          <p:sp>
            <p:nvSpPr>
              <p:cNvPr id="705" name="Google Shape;705;p95"/>
              <p:cNvSpPr/>
              <p:nvPr/>
            </p:nvSpPr>
            <p:spPr>
              <a:xfrm>
                <a:off x="2488825" y="2021101"/>
                <a:ext cx="177300" cy="320400"/>
              </a:xfrm>
              <a:prstGeom prst="rect">
                <a:avLst/>
              </a:prstGeom>
              <a:solidFill>
                <a:srgbClr val="5589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706" name="Google Shape;706;p95"/>
              <p:cNvSpPr/>
              <p:nvPr/>
            </p:nvSpPr>
            <p:spPr>
              <a:xfrm>
                <a:off x="2488836" y="2364945"/>
                <a:ext cx="56400" cy="320400"/>
              </a:xfrm>
              <a:prstGeom prst="rect">
                <a:avLst/>
              </a:prstGeom>
              <a:solidFill>
                <a:srgbClr val="5589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707" name="Google Shape;707;p95"/>
              <p:cNvSpPr/>
              <p:nvPr/>
            </p:nvSpPr>
            <p:spPr>
              <a:xfrm>
                <a:off x="2609750" y="2364945"/>
                <a:ext cx="56400" cy="320400"/>
              </a:xfrm>
              <a:prstGeom prst="rect">
                <a:avLst/>
              </a:prstGeom>
              <a:solidFill>
                <a:srgbClr val="5589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708" name="Google Shape;708;p95"/>
              <p:cNvSpPr/>
              <p:nvPr/>
            </p:nvSpPr>
            <p:spPr>
              <a:xfrm>
                <a:off x="2413026" y="1990972"/>
                <a:ext cx="56400" cy="320400"/>
              </a:xfrm>
              <a:prstGeom prst="rect">
                <a:avLst/>
              </a:prstGeom>
              <a:solidFill>
                <a:srgbClr val="5589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709" name="Google Shape;709;p95"/>
              <p:cNvSpPr/>
              <p:nvPr/>
            </p:nvSpPr>
            <p:spPr>
              <a:xfrm>
                <a:off x="2685559" y="1990972"/>
                <a:ext cx="56400" cy="320400"/>
              </a:xfrm>
              <a:prstGeom prst="rect">
                <a:avLst/>
              </a:prstGeom>
              <a:solidFill>
                <a:srgbClr val="5589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710" name="Google Shape;710;p95"/>
              <p:cNvSpPr/>
              <p:nvPr/>
            </p:nvSpPr>
            <p:spPr>
              <a:xfrm>
                <a:off x="2469556" y="1766413"/>
                <a:ext cx="216000" cy="224700"/>
              </a:xfrm>
              <a:prstGeom prst="ellipse">
                <a:avLst/>
              </a:prstGeom>
              <a:solidFill>
                <a:srgbClr val="5589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grpSp>
        <p:grpSp>
          <p:nvGrpSpPr>
            <p:cNvPr id="711" name="Google Shape;711;p95"/>
            <p:cNvGrpSpPr/>
            <p:nvPr/>
          </p:nvGrpSpPr>
          <p:grpSpPr>
            <a:xfrm>
              <a:off x="3193422" y="2115659"/>
              <a:ext cx="244858" cy="554208"/>
              <a:chOff x="2413026" y="1766413"/>
              <a:chExt cx="328933" cy="918932"/>
            </a:xfrm>
          </p:grpSpPr>
          <p:sp>
            <p:nvSpPr>
              <p:cNvPr id="712" name="Google Shape;712;p95"/>
              <p:cNvSpPr/>
              <p:nvPr/>
            </p:nvSpPr>
            <p:spPr>
              <a:xfrm>
                <a:off x="2488825" y="2021101"/>
                <a:ext cx="177300" cy="320400"/>
              </a:xfrm>
              <a:prstGeom prst="rect">
                <a:avLst/>
              </a:prstGeom>
              <a:solidFill>
                <a:srgbClr val="5589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713" name="Google Shape;713;p95"/>
              <p:cNvSpPr/>
              <p:nvPr/>
            </p:nvSpPr>
            <p:spPr>
              <a:xfrm>
                <a:off x="2488836" y="2364945"/>
                <a:ext cx="56400" cy="320400"/>
              </a:xfrm>
              <a:prstGeom prst="rect">
                <a:avLst/>
              </a:prstGeom>
              <a:solidFill>
                <a:srgbClr val="5589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714" name="Google Shape;714;p95"/>
              <p:cNvSpPr/>
              <p:nvPr/>
            </p:nvSpPr>
            <p:spPr>
              <a:xfrm>
                <a:off x="2609750" y="2364945"/>
                <a:ext cx="56400" cy="320400"/>
              </a:xfrm>
              <a:prstGeom prst="rect">
                <a:avLst/>
              </a:prstGeom>
              <a:solidFill>
                <a:srgbClr val="5589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715" name="Google Shape;715;p95"/>
              <p:cNvSpPr/>
              <p:nvPr/>
            </p:nvSpPr>
            <p:spPr>
              <a:xfrm>
                <a:off x="2413026" y="1990972"/>
                <a:ext cx="56400" cy="320400"/>
              </a:xfrm>
              <a:prstGeom prst="rect">
                <a:avLst/>
              </a:prstGeom>
              <a:solidFill>
                <a:srgbClr val="5589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716" name="Google Shape;716;p95"/>
              <p:cNvSpPr/>
              <p:nvPr/>
            </p:nvSpPr>
            <p:spPr>
              <a:xfrm>
                <a:off x="2685559" y="1990972"/>
                <a:ext cx="56400" cy="320400"/>
              </a:xfrm>
              <a:prstGeom prst="rect">
                <a:avLst/>
              </a:prstGeom>
              <a:solidFill>
                <a:srgbClr val="5589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717" name="Google Shape;717;p95"/>
              <p:cNvSpPr/>
              <p:nvPr/>
            </p:nvSpPr>
            <p:spPr>
              <a:xfrm>
                <a:off x="2469556" y="1766413"/>
                <a:ext cx="216000" cy="224700"/>
              </a:xfrm>
              <a:prstGeom prst="ellipse">
                <a:avLst/>
              </a:prstGeom>
              <a:solidFill>
                <a:srgbClr val="5589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grpSp>
        <p:grpSp>
          <p:nvGrpSpPr>
            <p:cNvPr id="718" name="Google Shape;718;p95"/>
            <p:cNvGrpSpPr/>
            <p:nvPr/>
          </p:nvGrpSpPr>
          <p:grpSpPr>
            <a:xfrm>
              <a:off x="3495046" y="2115659"/>
              <a:ext cx="244858" cy="554208"/>
              <a:chOff x="2413026" y="1766413"/>
              <a:chExt cx="328933" cy="918932"/>
            </a:xfrm>
          </p:grpSpPr>
          <p:sp>
            <p:nvSpPr>
              <p:cNvPr id="719" name="Google Shape;719;p95"/>
              <p:cNvSpPr/>
              <p:nvPr/>
            </p:nvSpPr>
            <p:spPr>
              <a:xfrm>
                <a:off x="2488825" y="2021101"/>
                <a:ext cx="177300" cy="320400"/>
              </a:xfrm>
              <a:prstGeom prst="rect">
                <a:avLst/>
              </a:prstGeom>
              <a:solidFill>
                <a:srgbClr val="5589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720" name="Google Shape;720;p95"/>
              <p:cNvSpPr/>
              <p:nvPr/>
            </p:nvSpPr>
            <p:spPr>
              <a:xfrm>
                <a:off x="2488836" y="2364945"/>
                <a:ext cx="56400" cy="320400"/>
              </a:xfrm>
              <a:prstGeom prst="rect">
                <a:avLst/>
              </a:prstGeom>
              <a:solidFill>
                <a:srgbClr val="5589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721" name="Google Shape;721;p95"/>
              <p:cNvSpPr/>
              <p:nvPr/>
            </p:nvSpPr>
            <p:spPr>
              <a:xfrm>
                <a:off x="2609750" y="2364945"/>
                <a:ext cx="56400" cy="320400"/>
              </a:xfrm>
              <a:prstGeom prst="rect">
                <a:avLst/>
              </a:prstGeom>
              <a:solidFill>
                <a:srgbClr val="5589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722" name="Google Shape;722;p95"/>
              <p:cNvSpPr/>
              <p:nvPr/>
            </p:nvSpPr>
            <p:spPr>
              <a:xfrm>
                <a:off x="2413026" y="1990972"/>
                <a:ext cx="56400" cy="320400"/>
              </a:xfrm>
              <a:prstGeom prst="rect">
                <a:avLst/>
              </a:prstGeom>
              <a:solidFill>
                <a:srgbClr val="5589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723" name="Google Shape;723;p95"/>
              <p:cNvSpPr/>
              <p:nvPr/>
            </p:nvSpPr>
            <p:spPr>
              <a:xfrm>
                <a:off x="2685559" y="1990972"/>
                <a:ext cx="56400" cy="320400"/>
              </a:xfrm>
              <a:prstGeom prst="rect">
                <a:avLst/>
              </a:prstGeom>
              <a:solidFill>
                <a:srgbClr val="5589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724" name="Google Shape;724;p95"/>
              <p:cNvSpPr/>
              <p:nvPr/>
            </p:nvSpPr>
            <p:spPr>
              <a:xfrm>
                <a:off x="2469556" y="1766413"/>
                <a:ext cx="216000" cy="224700"/>
              </a:xfrm>
              <a:prstGeom prst="ellipse">
                <a:avLst/>
              </a:prstGeom>
              <a:solidFill>
                <a:srgbClr val="5589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grpSp>
        <p:grpSp>
          <p:nvGrpSpPr>
            <p:cNvPr id="725" name="Google Shape;725;p95"/>
            <p:cNvGrpSpPr/>
            <p:nvPr/>
          </p:nvGrpSpPr>
          <p:grpSpPr>
            <a:xfrm>
              <a:off x="3193422" y="2754342"/>
              <a:ext cx="244858" cy="554208"/>
              <a:chOff x="2413026" y="1766413"/>
              <a:chExt cx="328933" cy="918932"/>
            </a:xfrm>
          </p:grpSpPr>
          <p:sp>
            <p:nvSpPr>
              <p:cNvPr id="726" name="Google Shape;726;p95"/>
              <p:cNvSpPr/>
              <p:nvPr/>
            </p:nvSpPr>
            <p:spPr>
              <a:xfrm>
                <a:off x="2488825" y="2021101"/>
                <a:ext cx="177300" cy="320400"/>
              </a:xfrm>
              <a:prstGeom prst="rect">
                <a:avLst/>
              </a:prstGeom>
              <a:solidFill>
                <a:srgbClr val="5589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727" name="Google Shape;727;p95"/>
              <p:cNvSpPr/>
              <p:nvPr/>
            </p:nvSpPr>
            <p:spPr>
              <a:xfrm>
                <a:off x="2488836" y="2364945"/>
                <a:ext cx="56400" cy="320400"/>
              </a:xfrm>
              <a:prstGeom prst="rect">
                <a:avLst/>
              </a:prstGeom>
              <a:solidFill>
                <a:srgbClr val="5589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728" name="Google Shape;728;p95"/>
              <p:cNvSpPr/>
              <p:nvPr/>
            </p:nvSpPr>
            <p:spPr>
              <a:xfrm>
                <a:off x="2609750" y="2364945"/>
                <a:ext cx="56400" cy="320400"/>
              </a:xfrm>
              <a:prstGeom prst="rect">
                <a:avLst/>
              </a:prstGeom>
              <a:solidFill>
                <a:srgbClr val="5589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729" name="Google Shape;729;p95"/>
              <p:cNvSpPr/>
              <p:nvPr/>
            </p:nvSpPr>
            <p:spPr>
              <a:xfrm>
                <a:off x="2413026" y="1990972"/>
                <a:ext cx="56400" cy="320400"/>
              </a:xfrm>
              <a:prstGeom prst="rect">
                <a:avLst/>
              </a:prstGeom>
              <a:solidFill>
                <a:srgbClr val="5589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730" name="Google Shape;730;p95"/>
              <p:cNvSpPr/>
              <p:nvPr/>
            </p:nvSpPr>
            <p:spPr>
              <a:xfrm>
                <a:off x="2685559" y="1990972"/>
                <a:ext cx="56400" cy="320400"/>
              </a:xfrm>
              <a:prstGeom prst="rect">
                <a:avLst/>
              </a:prstGeom>
              <a:solidFill>
                <a:srgbClr val="5589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731" name="Google Shape;731;p95"/>
              <p:cNvSpPr/>
              <p:nvPr/>
            </p:nvSpPr>
            <p:spPr>
              <a:xfrm>
                <a:off x="2469556" y="1766413"/>
                <a:ext cx="216000" cy="224700"/>
              </a:xfrm>
              <a:prstGeom prst="ellipse">
                <a:avLst/>
              </a:prstGeom>
              <a:solidFill>
                <a:srgbClr val="5589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grpSp>
        <p:grpSp>
          <p:nvGrpSpPr>
            <p:cNvPr id="732" name="Google Shape;732;p95"/>
            <p:cNvGrpSpPr/>
            <p:nvPr/>
          </p:nvGrpSpPr>
          <p:grpSpPr>
            <a:xfrm>
              <a:off x="3495046" y="2754342"/>
              <a:ext cx="244858" cy="554208"/>
              <a:chOff x="2413026" y="1766413"/>
              <a:chExt cx="328933" cy="918932"/>
            </a:xfrm>
          </p:grpSpPr>
          <p:sp>
            <p:nvSpPr>
              <p:cNvPr id="733" name="Google Shape;733;p95"/>
              <p:cNvSpPr/>
              <p:nvPr/>
            </p:nvSpPr>
            <p:spPr>
              <a:xfrm>
                <a:off x="2488825" y="2021101"/>
                <a:ext cx="177300" cy="320400"/>
              </a:xfrm>
              <a:prstGeom prst="rect">
                <a:avLst/>
              </a:prstGeom>
              <a:solidFill>
                <a:srgbClr val="5589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734" name="Google Shape;734;p95"/>
              <p:cNvSpPr/>
              <p:nvPr/>
            </p:nvSpPr>
            <p:spPr>
              <a:xfrm>
                <a:off x="2488836" y="2364945"/>
                <a:ext cx="56400" cy="320400"/>
              </a:xfrm>
              <a:prstGeom prst="rect">
                <a:avLst/>
              </a:prstGeom>
              <a:solidFill>
                <a:srgbClr val="5589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735" name="Google Shape;735;p95"/>
              <p:cNvSpPr/>
              <p:nvPr/>
            </p:nvSpPr>
            <p:spPr>
              <a:xfrm>
                <a:off x="2609750" y="2364945"/>
                <a:ext cx="56400" cy="320400"/>
              </a:xfrm>
              <a:prstGeom prst="rect">
                <a:avLst/>
              </a:prstGeom>
              <a:solidFill>
                <a:srgbClr val="5589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736" name="Google Shape;736;p95"/>
              <p:cNvSpPr/>
              <p:nvPr/>
            </p:nvSpPr>
            <p:spPr>
              <a:xfrm>
                <a:off x="2413026" y="1990972"/>
                <a:ext cx="56400" cy="320400"/>
              </a:xfrm>
              <a:prstGeom prst="rect">
                <a:avLst/>
              </a:prstGeom>
              <a:solidFill>
                <a:srgbClr val="5589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737" name="Google Shape;737;p95"/>
              <p:cNvSpPr/>
              <p:nvPr/>
            </p:nvSpPr>
            <p:spPr>
              <a:xfrm>
                <a:off x="2685559" y="1990972"/>
                <a:ext cx="56400" cy="320400"/>
              </a:xfrm>
              <a:prstGeom prst="rect">
                <a:avLst/>
              </a:prstGeom>
              <a:solidFill>
                <a:srgbClr val="5589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738" name="Google Shape;738;p95"/>
              <p:cNvSpPr/>
              <p:nvPr/>
            </p:nvSpPr>
            <p:spPr>
              <a:xfrm>
                <a:off x="2469556" y="1766413"/>
                <a:ext cx="216000" cy="224700"/>
              </a:xfrm>
              <a:prstGeom prst="ellipse">
                <a:avLst/>
              </a:prstGeom>
              <a:solidFill>
                <a:srgbClr val="5589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grpSp>
      </p:grpSp>
      <p:grpSp>
        <p:nvGrpSpPr>
          <p:cNvPr id="739" name="Google Shape;739;p95"/>
          <p:cNvGrpSpPr/>
          <p:nvPr/>
        </p:nvGrpSpPr>
        <p:grpSpPr>
          <a:xfrm>
            <a:off x="6501880" y="2913273"/>
            <a:ext cx="244858" cy="554208"/>
            <a:chOff x="2413026" y="1766413"/>
            <a:chExt cx="328933" cy="918932"/>
          </a:xfrm>
        </p:grpSpPr>
        <p:sp>
          <p:nvSpPr>
            <p:cNvPr id="740" name="Google Shape;740;p95"/>
            <p:cNvSpPr/>
            <p:nvPr/>
          </p:nvSpPr>
          <p:spPr>
            <a:xfrm>
              <a:off x="2488825" y="2021101"/>
              <a:ext cx="177300" cy="320400"/>
            </a:xfrm>
            <a:prstGeom prst="rect">
              <a:avLst/>
            </a:prstGeom>
            <a:solidFill>
              <a:srgbClr val="2222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95"/>
            <p:cNvSpPr/>
            <p:nvPr/>
          </p:nvSpPr>
          <p:spPr>
            <a:xfrm>
              <a:off x="2488836" y="2364945"/>
              <a:ext cx="56400" cy="320400"/>
            </a:xfrm>
            <a:prstGeom prst="rect">
              <a:avLst/>
            </a:prstGeom>
            <a:solidFill>
              <a:srgbClr val="2222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95"/>
            <p:cNvSpPr/>
            <p:nvPr/>
          </p:nvSpPr>
          <p:spPr>
            <a:xfrm>
              <a:off x="2609750" y="2364945"/>
              <a:ext cx="56400" cy="320400"/>
            </a:xfrm>
            <a:prstGeom prst="rect">
              <a:avLst/>
            </a:prstGeom>
            <a:solidFill>
              <a:srgbClr val="2222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95"/>
            <p:cNvSpPr/>
            <p:nvPr/>
          </p:nvSpPr>
          <p:spPr>
            <a:xfrm>
              <a:off x="2413026" y="1990972"/>
              <a:ext cx="56400" cy="320400"/>
            </a:xfrm>
            <a:prstGeom prst="rect">
              <a:avLst/>
            </a:prstGeom>
            <a:solidFill>
              <a:srgbClr val="2222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95"/>
            <p:cNvSpPr/>
            <p:nvPr/>
          </p:nvSpPr>
          <p:spPr>
            <a:xfrm>
              <a:off x="2685559" y="1990972"/>
              <a:ext cx="56400" cy="320400"/>
            </a:xfrm>
            <a:prstGeom prst="rect">
              <a:avLst/>
            </a:prstGeom>
            <a:solidFill>
              <a:srgbClr val="2222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95"/>
            <p:cNvSpPr/>
            <p:nvPr/>
          </p:nvSpPr>
          <p:spPr>
            <a:xfrm>
              <a:off x="2469556" y="1766413"/>
              <a:ext cx="216000" cy="224700"/>
            </a:xfrm>
            <a:prstGeom prst="ellipse">
              <a:avLst/>
            </a:prstGeom>
            <a:solidFill>
              <a:srgbClr val="2222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6" name="Google Shape;746;p95"/>
          <p:cNvGrpSpPr/>
          <p:nvPr/>
        </p:nvGrpSpPr>
        <p:grpSpPr>
          <a:xfrm>
            <a:off x="6821090" y="2913273"/>
            <a:ext cx="244858" cy="554208"/>
            <a:chOff x="2413026" y="1766413"/>
            <a:chExt cx="328933" cy="918932"/>
          </a:xfrm>
        </p:grpSpPr>
        <p:sp>
          <p:nvSpPr>
            <p:cNvPr id="747" name="Google Shape;747;p95"/>
            <p:cNvSpPr/>
            <p:nvPr/>
          </p:nvSpPr>
          <p:spPr>
            <a:xfrm>
              <a:off x="2488825" y="2021101"/>
              <a:ext cx="177300" cy="320400"/>
            </a:xfrm>
            <a:prstGeom prst="rect">
              <a:avLst/>
            </a:prstGeom>
            <a:solidFill>
              <a:srgbClr val="2222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95"/>
            <p:cNvSpPr/>
            <p:nvPr/>
          </p:nvSpPr>
          <p:spPr>
            <a:xfrm>
              <a:off x="2488836" y="2364945"/>
              <a:ext cx="56400" cy="320400"/>
            </a:xfrm>
            <a:prstGeom prst="rect">
              <a:avLst/>
            </a:prstGeom>
            <a:solidFill>
              <a:srgbClr val="2222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95"/>
            <p:cNvSpPr/>
            <p:nvPr/>
          </p:nvSpPr>
          <p:spPr>
            <a:xfrm>
              <a:off x="2609750" y="2364945"/>
              <a:ext cx="56400" cy="320400"/>
            </a:xfrm>
            <a:prstGeom prst="rect">
              <a:avLst/>
            </a:prstGeom>
            <a:solidFill>
              <a:srgbClr val="2222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95"/>
            <p:cNvSpPr/>
            <p:nvPr/>
          </p:nvSpPr>
          <p:spPr>
            <a:xfrm>
              <a:off x="2413026" y="1990972"/>
              <a:ext cx="56400" cy="320400"/>
            </a:xfrm>
            <a:prstGeom prst="rect">
              <a:avLst/>
            </a:prstGeom>
            <a:solidFill>
              <a:srgbClr val="2222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95"/>
            <p:cNvSpPr/>
            <p:nvPr/>
          </p:nvSpPr>
          <p:spPr>
            <a:xfrm>
              <a:off x="2685559" y="1990972"/>
              <a:ext cx="56400" cy="320400"/>
            </a:xfrm>
            <a:prstGeom prst="rect">
              <a:avLst/>
            </a:prstGeom>
            <a:solidFill>
              <a:srgbClr val="2222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95"/>
            <p:cNvSpPr/>
            <p:nvPr/>
          </p:nvSpPr>
          <p:spPr>
            <a:xfrm>
              <a:off x="2469556" y="1766413"/>
              <a:ext cx="216000" cy="224700"/>
            </a:xfrm>
            <a:prstGeom prst="ellipse">
              <a:avLst/>
            </a:prstGeom>
            <a:solidFill>
              <a:srgbClr val="2222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3" name="Google Shape;753;p95"/>
          <p:cNvGrpSpPr/>
          <p:nvPr/>
        </p:nvGrpSpPr>
        <p:grpSpPr>
          <a:xfrm>
            <a:off x="7122696" y="2913273"/>
            <a:ext cx="244858" cy="554208"/>
            <a:chOff x="2413026" y="1766413"/>
            <a:chExt cx="328933" cy="918932"/>
          </a:xfrm>
        </p:grpSpPr>
        <p:sp>
          <p:nvSpPr>
            <p:cNvPr id="754" name="Google Shape;754;p95"/>
            <p:cNvSpPr/>
            <p:nvPr/>
          </p:nvSpPr>
          <p:spPr>
            <a:xfrm>
              <a:off x="2488825" y="2021101"/>
              <a:ext cx="177300" cy="320400"/>
            </a:xfrm>
            <a:prstGeom prst="rect">
              <a:avLst/>
            </a:prstGeom>
            <a:solidFill>
              <a:srgbClr val="2222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95"/>
            <p:cNvSpPr/>
            <p:nvPr/>
          </p:nvSpPr>
          <p:spPr>
            <a:xfrm>
              <a:off x="2488836" y="2364945"/>
              <a:ext cx="56400" cy="320400"/>
            </a:xfrm>
            <a:prstGeom prst="rect">
              <a:avLst/>
            </a:prstGeom>
            <a:solidFill>
              <a:srgbClr val="2222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95"/>
            <p:cNvSpPr/>
            <p:nvPr/>
          </p:nvSpPr>
          <p:spPr>
            <a:xfrm>
              <a:off x="2609750" y="2364945"/>
              <a:ext cx="56400" cy="320400"/>
            </a:xfrm>
            <a:prstGeom prst="rect">
              <a:avLst/>
            </a:prstGeom>
            <a:solidFill>
              <a:srgbClr val="2222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95"/>
            <p:cNvSpPr/>
            <p:nvPr/>
          </p:nvSpPr>
          <p:spPr>
            <a:xfrm>
              <a:off x="2413026" y="1990972"/>
              <a:ext cx="56400" cy="320400"/>
            </a:xfrm>
            <a:prstGeom prst="rect">
              <a:avLst/>
            </a:prstGeom>
            <a:solidFill>
              <a:srgbClr val="2222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95"/>
            <p:cNvSpPr/>
            <p:nvPr/>
          </p:nvSpPr>
          <p:spPr>
            <a:xfrm>
              <a:off x="2685559" y="1990972"/>
              <a:ext cx="56400" cy="320400"/>
            </a:xfrm>
            <a:prstGeom prst="rect">
              <a:avLst/>
            </a:prstGeom>
            <a:solidFill>
              <a:srgbClr val="2222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95"/>
            <p:cNvSpPr/>
            <p:nvPr/>
          </p:nvSpPr>
          <p:spPr>
            <a:xfrm>
              <a:off x="2469556" y="1766413"/>
              <a:ext cx="216000" cy="224700"/>
            </a:xfrm>
            <a:prstGeom prst="ellipse">
              <a:avLst/>
            </a:prstGeom>
            <a:solidFill>
              <a:srgbClr val="2222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0" name="Google Shape;760;p95"/>
          <p:cNvGrpSpPr/>
          <p:nvPr/>
        </p:nvGrpSpPr>
        <p:grpSpPr>
          <a:xfrm>
            <a:off x="6493055" y="2271261"/>
            <a:ext cx="244858" cy="554208"/>
            <a:chOff x="2413026" y="1766413"/>
            <a:chExt cx="328933" cy="918932"/>
          </a:xfrm>
        </p:grpSpPr>
        <p:sp>
          <p:nvSpPr>
            <p:cNvPr id="761" name="Google Shape;761;p95"/>
            <p:cNvSpPr/>
            <p:nvPr/>
          </p:nvSpPr>
          <p:spPr>
            <a:xfrm>
              <a:off x="2488825" y="2021101"/>
              <a:ext cx="177300" cy="320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95"/>
            <p:cNvSpPr/>
            <p:nvPr/>
          </p:nvSpPr>
          <p:spPr>
            <a:xfrm>
              <a:off x="2488836" y="2364945"/>
              <a:ext cx="56400" cy="320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95"/>
            <p:cNvSpPr/>
            <p:nvPr/>
          </p:nvSpPr>
          <p:spPr>
            <a:xfrm>
              <a:off x="2609750" y="2364945"/>
              <a:ext cx="56400" cy="320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95"/>
            <p:cNvSpPr/>
            <p:nvPr/>
          </p:nvSpPr>
          <p:spPr>
            <a:xfrm>
              <a:off x="2413026" y="1990972"/>
              <a:ext cx="56400" cy="320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95"/>
            <p:cNvSpPr/>
            <p:nvPr/>
          </p:nvSpPr>
          <p:spPr>
            <a:xfrm>
              <a:off x="2685559" y="1990972"/>
              <a:ext cx="56400" cy="320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95"/>
            <p:cNvSpPr/>
            <p:nvPr/>
          </p:nvSpPr>
          <p:spPr>
            <a:xfrm>
              <a:off x="2469556" y="1766413"/>
              <a:ext cx="216000" cy="2247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7" name="Google Shape;767;p95"/>
          <p:cNvGrpSpPr/>
          <p:nvPr/>
        </p:nvGrpSpPr>
        <p:grpSpPr>
          <a:xfrm>
            <a:off x="6811840" y="2271261"/>
            <a:ext cx="244858" cy="554208"/>
            <a:chOff x="2413026" y="1766413"/>
            <a:chExt cx="328933" cy="918932"/>
          </a:xfrm>
        </p:grpSpPr>
        <p:sp>
          <p:nvSpPr>
            <p:cNvPr id="768" name="Google Shape;768;p95"/>
            <p:cNvSpPr/>
            <p:nvPr/>
          </p:nvSpPr>
          <p:spPr>
            <a:xfrm>
              <a:off x="2488825" y="2021101"/>
              <a:ext cx="177300" cy="320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95"/>
            <p:cNvSpPr/>
            <p:nvPr/>
          </p:nvSpPr>
          <p:spPr>
            <a:xfrm>
              <a:off x="2488836" y="2364945"/>
              <a:ext cx="56400" cy="320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95"/>
            <p:cNvSpPr/>
            <p:nvPr/>
          </p:nvSpPr>
          <p:spPr>
            <a:xfrm>
              <a:off x="2609750" y="2364945"/>
              <a:ext cx="56400" cy="320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95"/>
            <p:cNvSpPr/>
            <p:nvPr/>
          </p:nvSpPr>
          <p:spPr>
            <a:xfrm>
              <a:off x="2413026" y="1990972"/>
              <a:ext cx="56400" cy="320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95"/>
            <p:cNvSpPr/>
            <p:nvPr/>
          </p:nvSpPr>
          <p:spPr>
            <a:xfrm>
              <a:off x="2685559" y="1990972"/>
              <a:ext cx="56400" cy="320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95"/>
            <p:cNvSpPr/>
            <p:nvPr/>
          </p:nvSpPr>
          <p:spPr>
            <a:xfrm>
              <a:off x="2469556" y="1766413"/>
              <a:ext cx="216000" cy="2247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4" name="Google Shape;774;p95"/>
          <p:cNvGrpSpPr/>
          <p:nvPr/>
        </p:nvGrpSpPr>
        <p:grpSpPr>
          <a:xfrm>
            <a:off x="7113446" y="2271261"/>
            <a:ext cx="244858" cy="554208"/>
            <a:chOff x="2413026" y="1766413"/>
            <a:chExt cx="328933" cy="918932"/>
          </a:xfrm>
        </p:grpSpPr>
        <p:sp>
          <p:nvSpPr>
            <p:cNvPr id="775" name="Google Shape;775;p95"/>
            <p:cNvSpPr/>
            <p:nvPr/>
          </p:nvSpPr>
          <p:spPr>
            <a:xfrm>
              <a:off x="2488825" y="2021101"/>
              <a:ext cx="177300" cy="320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95"/>
            <p:cNvSpPr/>
            <p:nvPr/>
          </p:nvSpPr>
          <p:spPr>
            <a:xfrm>
              <a:off x="2488836" y="2364945"/>
              <a:ext cx="56400" cy="320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95"/>
            <p:cNvSpPr/>
            <p:nvPr/>
          </p:nvSpPr>
          <p:spPr>
            <a:xfrm>
              <a:off x="2609750" y="2364945"/>
              <a:ext cx="56400" cy="320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95"/>
            <p:cNvSpPr/>
            <p:nvPr/>
          </p:nvSpPr>
          <p:spPr>
            <a:xfrm>
              <a:off x="2413026" y="1990972"/>
              <a:ext cx="56400" cy="320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95"/>
            <p:cNvSpPr/>
            <p:nvPr/>
          </p:nvSpPr>
          <p:spPr>
            <a:xfrm>
              <a:off x="2685559" y="1990972"/>
              <a:ext cx="56400" cy="320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95"/>
            <p:cNvSpPr/>
            <p:nvPr/>
          </p:nvSpPr>
          <p:spPr>
            <a:xfrm>
              <a:off x="2469556" y="1766413"/>
              <a:ext cx="216000" cy="2247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1" name="Google Shape;781;p95"/>
          <p:cNvGrpSpPr/>
          <p:nvPr/>
        </p:nvGrpSpPr>
        <p:grpSpPr>
          <a:xfrm>
            <a:off x="7415051" y="2271261"/>
            <a:ext cx="244858" cy="554208"/>
            <a:chOff x="2413026" y="1766413"/>
            <a:chExt cx="328933" cy="918932"/>
          </a:xfrm>
        </p:grpSpPr>
        <p:sp>
          <p:nvSpPr>
            <p:cNvPr id="782" name="Google Shape;782;p95"/>
            <p:cNvSpPr/>
            <p:nvPr/>
          </p:nvSpPr>
          <p:spPr>
            <a:xfrm>
              <a:off x="2488825" y="2021101"/>
              <a:ext cx="177300" cy="320400"/>
            </a:xfrm>
            <a:prstGeom prst="rect">
              <a:avLst/>
            </a:prstGeom>
            <a:solidFill>
              <a:srgbClr val="2222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95"/>
            <p:cNvSpPr/>
            <p:nvPr/>
          </p:nvSpPr>
          <p:spPr>
            <a:xfrm>
              <a:off x="2488836" y="2364945"/>
              <a:ext cx="56400" cy="320400"/>
            </a:xfrm>
            <a:prstGeom prst="rect">
              <a:avLst/>
            </a:prstGeom>
            <a:solidFill>
              <a:srgbClr val="2222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95"/>
            <p:cNvSpPr/>
            <p:nvPr/>
          </p:nvSpPr>
          <p:spPr>
            <a:xfrm>
              <a:off x="2609750" y="2364945"/>
              <a:ext cx="56400" cy="320400"/>
            </a:xfrm>
            <a:prstGeom prst="rect">
              <a:avLst/>
            </a:prstGeom>
            <a:solidFill>
              <a:srgbClr val="2222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95"/>
            <p:cNvSpPr/>
            <p:nvPr/>
          </p:nvSpPr>
          <p:spPr>
            <a:xfrm>
              <a:off x="2413026" y="1990972"/>
              <a:ext cx="56400" cy="320400"/>
            </a:xfrm>
            <a:prstGeom prst="rect">
              <a:avLst/>
            </a:prstGeom>
            <a:solidFill>
              <a:srgbClr val="2222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95"/>
            <p:cNvSpPr/>
            <p:nvPr/>
          </p:nvSpPr>
          <p:spPr>
            <a:xfrm>
              <a:off x="2685559" y="1990972"/>
              <a:ext cx="56400" cy="320400"/>
            </a:xfrm>
            <a:prstGeom prst="rect">
              <a:avLst/>
            </a:prstGeom>
            <a:solidFill>
              <a:srgbClr val="2222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95"/>
            <p:cNvSpPr/>
            <p:nvPr/>
          </p:nvSpPr>
          <p:spPr>
            <a:xfrm>
              <a:off x="2469556" y="1766413"/>
              <a:ext cx="216000" cy="224700"/>
            </a:xfrm>
            <a:prstGeom prst="ellipse">
              <a:avLst/>
            </a:prstGeom>
            <a:solidFill>
              <a:srgbClr val="2222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8" name="Google Shape;788;p95"/>
          <p:cNvGrpSpPr/>
          <p:nvPr/>
        </p:nvGrpSpPr>
        <p:grpSpPr>
          <a:xfrm>
            <a:off x="7716650" y="2271261"/>
            <a:ext cx="244858" cy="554208"/>
            <a:chOff x="2413026" y="1766413"/>
            <a:chExt cx="328933" cy="918932"/>
          </a:xfrm>
        </p:grpSpPr>
        <p:sp>
          <p:nvSpPr>
            <p:cNvPr id="789" name="Google Shape;789;p95"/>
            <p:cNvSpPr/>
            <p:nvPr/>
          </p:nvSpPr>
          <p:spPr>
            <a:xfrm>
              <a:off x="2488825" y="2021101"/>
              <a:ext cx="177300" cy="320400"/>
            </a:xfrm>
            <a:prstGeom prst="rect">
              <a:avLst/>
            </a:prstGeom>
            <a:solidFill>
              <a:srgbClr val="2222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95"/>
            <p:cNvSpPr/>
            <p:nvPr/>
          </p:nvSpPr>
          <p:spPr>
            <a:xfrm>
              <a:off x="2488836" y="2364945"/>
              <a:ext cx="56400" cy="320400"/>
            </a:xfrm>
            <a:prstGeom prst="rect">
              <a:avLst/>
            </a:prstGeom>
            <a:solidFill>
              <a:srgbClr val="2222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95"/>
            <p:cNvSpPr/>
            <p:nvPr/>
          </p:nvSpPr>
          <p:spPr>
            <a:xfrm>
              <a:off x="2609750" y="2364945"/>
              <a:ext cx="56400" cy="320400"/>
            </a:xfrm>
            <a:prstGeom prst="rect">
              <a:avLst/>
            </a:prstGeom>
            <a:solidFill>
              <a:srgbClr val="2222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95"/>
            <p:cNvSpPr/>
            <p:nvPr/>
          </p:nvSpPr>
          <p:spPr>
            <a:xfrm>
              <a:off x="2413026" y="1990972"/>
              <a:ext cx="56400" cy="320400"/>
            </a:xfrm>
            <a:prstGeom prst="rect">
              <a:avLst/>
            </a:prstGeom>
            <a:solidFill>
              <a:srgbClr val="2222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95"/>
            <p:cNvSpPr/>
            <p:nvPr/>
          </p:nvSpPr>
          <p:spPr>
            <a:xfrm>
              <a:off x="2685559" y="1990972"/>
              <a:ext cx="56400" cy="320400"/>
            </a:xfrm>
            <a:prstGeom prst="rect">
              <a:avLst/>
            </a:prstGeom>
            <a:solidFill>
              <a:srgbClr val="2222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95"/>
            <p:cNvSpPr/>
            <p:nvPr/>
          </p:nvSpPr>
          <p:spPr>
            <a:xfrm>
              <a:off x="2469556" y="1766413"/>
              <a:ext cx="216000" cy="224700"/>
            </a:xfrm>
            <a:prstGeom prst="ellipse">
              <a:avLst/>
            </a:prstGeom>
            <a:solidFill>
              <a:srgbClr val="2222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95" name="Google Shape;795;p95"/>
          <p:cNvSpPr txBox="1"/>
          <p:nvPr/>
        </p:nvSpPr>
        <p:spPr>
          <a:xfrm>
            <a:off x="6421100" y="1840583"/>
            <a:ext cx="1629900" cy="284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
                <a:solidFill>
                  <a:srgbClr val="FFFFFF"/>
                </a:solidFill>
                <a:latin typeface="Raleway"/>
                <a:ea typeface="Raleway"/>
                <a:cs typeface="Raleway"/>
                <a:sym typeface="Raleway"/>
              </a:rPr>
              <a:t>OUTFLOW</a:t>
            </a:r>
            <a:endParaRPr b="1">
              <a:solidFill>
                <a:srgbClr val="FFFFFF"/>
              </a:solidFill>
              <a:latin typeface="Raleway"/>
              <a:ea typeface="Raleway"/>
              <a:cs typeface="Raleway"/>
              <a:sym typeface="Raleway"/>
            </a:endParaRPr>
          </a:p>
        </p:txBody>
      </p:sp>
      <p:sp>
        <p:nvSpPr>
          <p:cNvPr id="796" name="Google Shape;796;p95"/>
          <p:cNvSpPr/>
          <p:nvPr/>
        </p:nvSpPr>
        <p:spPr>
          <a:xfrm>
            <a:off x="5510188" y="2670150"/>
            <a:ext cx="620700" cy="391500"/>
          </a:xfrm>
          <a:prstGeom prst="rightArrow">
            <a:avLst>
              <a:gd fmla="val 50000" name="adj1"/>
              <a:gd fmla="val 50000"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95"/>
          <p:cNvSpPr/>
          <p:nvPr/>
        </p:nvSpPr>
        <p:spPr>
          <a:xfrm>
            <a:off x="7935188" y="4043000"/>
            <a:ext cx="835200" cy="1100400"/>
          </a:xfrm>
          <a:prstGeom prst="rect">
            <a:avLst/>
          </a:prstGeom>
          <a:solidFill>
            <a:srgbClr val="86AF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98" name="Google Shape;798;p95"/>
          <p:cNvSpPr txBox="1"/>
          <p:nvPr>
            <p:ph type="title"/>
          </p:nvPr>
        </p:nvSpPr>
        <p:spPr>
          <a:xfrm>
            <a:off x="272387" y="271150"/>
            <a:ext cx="8697900" cy="8910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0" lang="en" sz="3200">
                <a:solidFill>
                  <a:srgbClr val="FFFFFF"/>
                </a:solidFill>
                <a:highlight>
                  <a:srgbClr val="86AF15"/>
                </a:highlight>
                <a:latin typeface="Raleway Light"/>
                <a:ea typeface="Raleway Light"/>
                <a:cs typeface="Raleway Light"/>
                <a:sym typeface="Raleway Light"/>
              </a:rPr>
              <a:t>Key Data Points</a:t>
            </a:r>
            <a:r>
              <a:rPr b="0" lang="en" sz="3200">
                <a:solidFill>
                  <a:srgbClr val="86AF15"/>
                </a:solidFill>
                <a:highlight>
                  <a:srgbClr val="86AF15"/>
                </a:highlight>
                <a:latin typeface="Raleway Light"/>
                <a:ea typeface="Raleway Light"/>
                <a:cs typeface="Raleway Light"/>
                <a:sym typeface="Raleway Light"/>
              </a:rPr>
              <a:t>.</a:t>
            </a:r>
            <a:r>
              <a:rPr b="0" lang="en" sz="3200">
                <a:solidFill>
                  <a:srgbClr val="12B5EA"/>
                </a:solidFill>
                <a:latin typeface="Raleway Light"/>
                <a:ea typeface="Raleway Light"/>
                <a:cs typeface="Raleway Light"/>
                <a:sym typeface="Raleway Light"/>
              </a:rPr>
              <a:t> </a:t>
            </a:r>
            <a:endParaRPr b="0" sz="3200">
              <a:solidFill>
                <a:srgbClr val="12B5EA"/>
              </a:solidFill>
              <a:latin typeface="Raleway Light"/>
              <a:ea typeface="Raleway Light"/>
              <a:cs typeface="Raleway Light"/>
              <a:sym typeface="Raleway Light"/>
            </a:endParaRPr>
          </a:p>
        </p:txBody>
      </p:sp>
      <p:sp>
        <p:nvSpPr>
          <p:cNvPr id="799" name="Google Shape;799;p95"/>
          <p:cNvSpPr/>
          <p:nvPr/>
        </p:nvSpPr>
        <p:spPr>
          <a:xfrm>
            <a:off x="4544050" y="3861325"/>
            <a:ext cx="4290600" cy="956700"/>
          </a:xfrm>
          <a:prstGeom prst="rect">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grpSp>
        <p:nvGrpSpPr>
          <p:cNvPr id="800" name="Google Shape;800;p95"/>
          <p:cNvGrpSpPr/>
          <p:nvPr/>
        </p:nvGrpSpPr>
        <p:grpSpPr>
          <a:xfrm>
            <a:off x="6221658" y="4042995"/>
            <a:ext cx="174038" cy="391465"/>
            <a:chOff x="2413026" y="1766413"/>
            <a:chExt cx="328933" cy="918932"/>
          </a:xfrm>
        </p:grpSpPr>
        <p:sp>
          <p:nvSpPr>
            <p:cNvPr id="801" name="Google Shape;801;p95"/>
            <p:cNvSpPr/>
            <p:nvPr/>
          </p:nvSpPr>
          <p:spPr>
            <a:xfrm>
              <a:off x="2488825" y="2021101"/>
              <a:ext cx="177300" cy="320400"/>
            </a:xfrm>
            <a:prstGeom prst="rect">
              <a:avLst/>
            </a:prstGeom>
            <a:solidFill>
              <a:srgbClr val="2222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02" name="Google Shape;802;p95"/>
            <p:cNvSpPr/>
            <p:nvPr/>
          </p:nvSpPr>
          <p:spPr>
            <a:xfrm>
              <a:off x="2488836" y="2364945"/>
              <a:ext cx="56400" cy="320400"/>
            </a:xfrm>
            <a:prstGeom prst="rect">
              <a:avLst/>
            </a:prstGeom>
            <a:solidFill>
              <a:srgbClr val="2222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03" name="Google Shape;803;p95"/>
            <p:cNvSpPr/>
            <p:nvPr/>
          </p:nvSpPr>
          <p:spPr>
            <a:xfrm>
              <a:off x="2609750" y="2364945"/>
              <a:ext cx="56400" cy="320400"/>
            </a:xfrm>
            <a:prstGeom prst="rect">
              <a:avLst/>
            </a:prstGeom>
            <a:solidFill>
              <a:srgbClr val="2222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04" name="Google Shape;804;p95"/>
            <p:cNvSpPr/>
            <p:nvPr/>
          </p:nvSpPr>
          <p:spPr>
            <a:xfrm>
              <a:off x="2413026" y="1990972"/>
              <a:ext cx="56400" cy="320400"/>
            </a:xfrm>
            <a:prstGeom prst="rect">
              <a:avLst/>
            </a:prstGeom>
            <a:solidFill>
              <a:srgbClr val="2222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05" name="Google Shape;805;p95"/>
            <p:cNvSpPr/>
            <p:nvPr/>
          </p:nvSpPr>
          <p:spPr>
            <a:xfrm>
              <a:off x="2685559" y="1990972"/>
              <a:ext cx="56400" cy="320400"/>
            </a:xfrm>
            <a:prstGeom prst="rect">
              <a:avLst/>
            </a:prstGeom>
            <a:solidFill>
              <a:srgbClr val="2222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06" name="Google Shape;806;p95"/>
            <p:cNvSpPr/>
            <p:nvPr/>
          </p:nvSpPr>
          <p:spPr>
            <a:xfrm>
              <a:off x="2469556" y="1766413"/>
              <a:ext cx="216000" cy="224700"/>
            </a:xfrm>
            <a:prstGeom prst="ellipse">
              <a:avLst/>
            </a:prstGeom>
            <a:solidFill>
              <a:srgbClr val="2222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grpSp>
      <p:grpSp>
        <p:nvGrpSpPr>
          <p:cNvPr id="807" name="Google Shape;807;p95"/>
          <p:cNvGrpSpPr/>
          <p:nvPr/>
        </p:nvGrpSpPr>
        <p:grpSpPr>
          <a:xfrm>
            <a:off x="7416844" y="2916796"/>
            <a:ext cx="244858" cy="554208"/>
            <a:chOff x="2413026" y="1766413"/>
            <a:chExt cx="328933" cy="918932"/>
          </a:xfrm>
        </p:grpSpPr>
        <p:sp>
          <p:nvSpPr>
            <p:cNvPr id="808" name="Google Shape;808;p95"/>
            <p:cNvSpPr/>
            <p:nvPr/>
          </p:nvSpPr>
          <p:spPr>
            <a:xfrm>
              <a:off x="2488825" y="2002878"/>
              <a:ext cx="177300" cy="320400"/>
            </a:xfrm>
            <a:prstGeom prst="rect">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999999"/>
                </a:solidFill>
              </a:endParaRPr>
            </a:p>
          </p:txBody>
        </p:sp>
        <p:sp>
          <p:nvSpPr>
            <p:cNvPr id="809" name="Google Shape;809;p95"/>
            <p:cNvSpPr/>
            <p:nvPr/>
          </p:nvSpPr>
          <p:spPr>
            <a:xfrm>
              <a:off x="2488836" y="2364945"/>
              <a:ext cx="56400" cy="320400"/>
            </a:xfrm>
            <a:prstGeom prst="rect">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999999"/>
                </a:solidFill>
              </a:endParaRPr>
            </a:p>
          </p:txBody>
        </p:sp>
        <p:sp>
          <p:nvSpPr>
            <p:cNvPr id="810" name="Google Shape;810;p95"/>
            <p:cNvSpPr/>
            <p:nvPr/>
          </p:nvSpPr>
          <p:spPr>
            <a:xfrm>
              <a:off x="2609750" y="2364945"/>
              <a:ext cx="56400" cy="320400"/>
            </a:xfrm>
            <a:prstGeom prst="rect">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999999"/>
                </a:solidFill>
              </a:endParaRPr>
            </a:p>
          </p:txBody>
        </p:sp>
        <p:sp>
          <p:nvSpPr>
            <p:cNvPr id="811" name="Google Shape;811;p95"/>
            <p:cNvSpPr/>
            <p:nvPr/>
          </p:nvSpPr>
          <p:spPr>
            <a:xfrm>
              <a:off x="2413026" y="1990972"/>
              <a:ext cx="56400" cy="320400"/>
            </a:xfrm>
            <a:prstGeom prst="rect">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999999"/>
                </a:solidFill>
              </a:endParaRPr>
            </a:p>
          </p:txBody>
        </p:sp>
        <p:sp>
          <p:nvSpPr>
            <p:cNvPr id="812" name="Google Shape;812;p95"/>
            <p:cNvSpPr/>
            <p:nvPr/>
          </p:nvSpPr>
          <p:spPr>
            <a:xfrm>
              <a:off x="2685559" y="1990972"/>
              <a:ext cx="56400" cy="320400"/>
            </a:xfrm>
            <a:prstGeom prst="rect">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999999"/>
                </a:solidFill>
              </a:endParaRPr>
            </a:p>
          </p:txBody>
        </p:sp>
        <p:sp>
          <p:nvSpPr>
            <p:cNvPr id="813" name="Google Shape;813;p95"/>
            <p:cNvSpPr/>
            <p:nvPr/>
          </p:nvSpPr>
          <p:spPr>
            <a:xfrm>
              <a:off x="2469556" y="1766413"/>
              <a:ext cx="216000" cy="224700"/>
            </a:xfrm>
            <a:prstGeom prst="ellipse">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999999"/>
                </a:solidFill>
              </a:endParaRPr>
            </a:p>
          </p:txBody>
        </p:sp>
      </p:grpSp>
      <p:grpSp>
        <p:nvGrpSpPr>
          <p:cNvPr id="814" name="Google Shape;814;p95"/>
          <p:cNvGrpSpPr/>
          <p:nvPr/>
        </p:nvGrpSpPr>
        <p:grpSpPr>
          <a:xfrm>
            <a:off x="7721513" y="2916794"/>
            <a:ext cx="244858" cy="554208"/>
            <a:chOff x="2413026" y="1766413"/>
            <a:chExt cx="328933" cy="918932"/>
          </a:xfrm>
        </p:grpSpPr>
        <p:sp>
          <p:nvSpPr>
            <p:cNvPr id="815" name="Google Shape;815;p95"/>
            <p:cNvSpPr/>
            <p:nvPr/>
          </p:nvSpPr>
          <p:spPr>
            <a:xfrm>
              <a:off x="2488825" y="2002878"/>
              <a:ext cx="177300" cy="320400"/>
            </a:xfrm>
            <a:prstGeom prst="rect">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999999"/>
                </a:solidFill>
              </a:endParaRPr>
            </a:p>
          </p:txBody>
        </p:sp>
        <p:sp>
          <p:nvSpPr>
            <p:cNvPr id="816" name="Google Shape;816;p95"/>
            <p:cNvSpPr/>
            <p:nvPr/>
          </p:nvSpPr>
          <p:spPr>
            <a:xfrm>
              <a:off x="2488836" y="2364945"/>
              <a:ext cx="56400" cy="320400"/>
            </a:xfrm>
            <a:prstGeom prst="rect">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999999"/>
                </a:solidFill>
              </a:endParaRPr>
            </a:p>
          </p:txBody>
        </p:sp>
        <p:sp>
          <p:nvSpPr>
            <p:cNvPr id="817" name="Google Shape;817;p95"/>
            <p:cNvSpPr/>
            <p:nvPr/>
          </p:nvSpPr>
          <p:spPr>
            <a:xfrm>
              <a:off x="2609750" y="2364945"/>
              <a:ext cx="56400" cy="320400"/>
            </a:xfrm>
            <a:prstGeom prst="rect">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999999"/>
                </a:solidFill>
              </a:endParaRPr>
            </a:p>
          </p:txBody>
        </p:sp>
        <p:sp>
          <p:nvSpPr>
            <p:cNvPr id="818" name="Google Shape;818;p95"/>
            <p:cNvSpPr/>
            <p:nvPr/>
          </p:nvSpPr>
          <p:spPr>
            <a:xfrm>
              <a:off x="2413026" y="1990972"/>
              <a:ext cx="56400" cy="320400"/>
            </a:xfrm>
            <a:prstGeom prst="rect">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999999"/>
                </a:solidFill>
              </a:endParaRPr>
            </a:p>
          </p:txBody>
        </p:sp>
        <p:sp>
          <p:nvSpPr>
            <p:cNvPr id="819" name="Google Shape;819;p95"/>
            <p:cNvSpPr/>
            <p:nvPr/>
          </p:nvSpPr>
          <p:spPr>
            <a:xfrm>
              <a:off x="2685559" y="1990972"/>
              <a:ext cx="56400" cy="320400"/>
            </a:xfrm>
            <a:prstGeom prst="rect">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999999"/>
                </a:solidFill>
              </a:endParaRPr>
            </a:p>
          </p:txBody>
        </p:sp>
        <p:sp>
          <p:nvSpPr>
            <p:cNvPr id="820" name="Google Shape;820;p95"/>
            <p:cNvSpPr/>
            <p:nvPr/>
          </p:nvSpPr>
          <p:spPr>
            <a:xfrm>
              <a:off x="2469556" y="1766413"/>
              <a:ext cx="216000" cy="224700"/>
            </a:xfrm>
            <a:prstGeom prst="ellipse">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999999"/>
                </a:solidFill>
              </a:endParaRPr>
            </a:p>
          </p:txBody>
        </p:sp>
      </p:grpSp>
      <p:sp>
        <p:nvSpPr>
          <p:cNvPr id="821" name="Google Shape;821;p95"/>
          <p:cNvSpPr txBox="1"/>
          <p:nvPr/>
        </p:nvSpPr>
        <p:spPr>
          <a:xfrm>
            <a:off x="7747150" y="3912925"/>
            <a:ext cx="1098900" cy="89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Raleway"/>
                <a:ea typeface="Raleway"/>
                <a:cs typeface="Raleway"/>
                <a:sym typeface="Raleway"/>
              </a:rPr>
              <a:t>OUTFLOW: </a:t>
            </a:r>
            <a:endParaRPr b="1" sz="1100">
              <a:solidFill>
                <a:schemeClr val="lt1"/>
              </a:solidFill>
              <a:latin typeface="Raleway"/>
              <a:ea typeface="Raleway"/>
              <a:cs typeface="Raleway"/>
              <a:sym typeface="Raleway"/>
            </a:endParaRPr>
          </a:p>
          <a:p>
            <a:pPr indent="0" lvl="0" marL="0" rtl="0" algn="l">
              <a:spcBef>
                <a:spcPts val="0"/>
              </a:spcBef>
              <a:spcAft>
                <a:spcPts val="0"/>
              </a:spcAft>
              <a:buNone/>
            </a:pPr>
            <a:r>
              <a:rPr lang="en" sz="1100">
                <a:solidFill>
                  <a:schemeClr val="lt1"/>
                </a:solidFill>
                <a:latin typeface="Raleway"/>
                <a:ea typeface="Raleway"/>
                <a:cs typeface="Raleway"/>
                <a:sym typeface="Raleway"/>
              </a:rPr>
              <a:t>NO LONGER MEETS POP CRITERIA</a:t>
            </a:r>
            <a:endParaRPr sz="1100">
              <a:solidFill>
                <a:schemeClr val="lt1"/>
              </a:solidFill>
              <a:latin typeface="Raleway"/>
              <a:ea typeface="Raleway"/>
              <a:cs typeface="Raleway"/>
              <a:sym typeface="Raleway"/>
            </a:endParaRPr>
          </a:p>
        </p:txBody>
      </p:sp>
      <p:sp>
        <p:nvSpPr>
          <p:cNvPr id="822" name="Google Shape;822;p95"/>
          <p:cNvSpPr txBox="1"/>
          <p:nvPr/>
        </p:nvSpPr>
        <p:spPr>
          <a:xfrm>
            <a:off x="232940" y="986550"/>
            <a:ext cx="9035400" cy="40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latin typeface="Raleway"/>
                <a:ea typeface="Raleway"/>
                <a:cs typeface="Raleway"/>
                <a:sym typeface="Raleway"/>
              </a:rPr>
              <a:t>Charlotte/Mecklenburg County CoC </a:t>
            </a:r>
            <a:r>
              <a:rPr lang="en">
                <a:solidFill>
                  <a:srgbClr val="FFFFFF"/>
                </a:solidFill>
                <a:latin typeface="Raleway"/>
                <a:ea typeface="Raleway"/>
                <a:cs typeface="Raleway"/>
                <a:sym typeface="Raleway"/>
              </a:rPr>
              <a:t>is consistently reporting these key data points for </a:t>
            </a:r>
            <a:endParaRPr>
              <a:solidFill>
                <a:srgbClr val="FFFFFF"/>
              </a:solidFill>
              <a:latin typeface="Raleway"/>
              <a:ea typeface="Raleway"/>
              <a:cs typeface="Raleway"/>
              <a:sym typeface="Raleway"/>
            </a:endParaRPr>
          </a:p>
          <a:p>
            <a:pPr indent="0" lvl="0" marL="0" rtl="0" algn="l">
              <a:spcBef>
                <a:spcPts val="0"/>
              </a:spcBef>
              <a:spcAft>
                <a:spcPts val="0"/>
              </a:spcAft>
              <a:buNone/>
            </a:pPr>
            <a:r>
              <a:rPr lang="en">
                <a:solidFill>
                  <a:srgbClr val="FFFFFF"/>
                </a:solidFill>
                <a:latin typeface="Raleway"/>
                <a:ea typeface="Raleway"/>
                <a:cs typeface="Raleway"/>
                <a:sym typeface="Raleway"/>
              </a:rPr>
              <a:t>veterans monthly.</a:t>
            </a:r>
            <a:endParaRPr>
              <a:solidFill>
                <a:srgbClr val="FFFFFF"/>
              </a:solidFill>
            </a:endParaRPr>
          </a:p>
        </p:txBody>
      </p:sp>
      <p:grpSp>
        <p:nvGrpSpPr>
          <p:cNvPr id="823" name="Google Shape;823;p95"/>
          <p:cNvGrpSpPr/>
          <p:nvPr/>
        </p:nvGrpSpPr>
        <p:grpSpPr>
          <a:xfrm>
            <a:off x="7580395" y="4042995"/>
            <a:ext cx="174038" cy="391465"/>
            <a:chOff x="2413026" y="1766413"/>
            <a:chExt cx="328933" cy="918932"/>
          </a:xfrm>
        </p:grpSpPr>
        <p:sp>
          <p:nvSpPr>
            <p:cNvPr id="824" name="Google Shape;824;p95"/>
            <p:cNvSpPr/>
            <p:nvPr/>
          </p:nvSpPr>
          <p:spPr>
            <a:xfrm>
              <a:off x="2488825" y="2021101"/>
              <a:ext cx="177300" cy="320400"/>
            </a:xfrm>
            <a:prstGeom prst="rect">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25" name="Google Shape;825;p95"/>
            <p:cNvSpPr/>
            <p:nvPr/>
          </p:nvSpPr>
          <p:spPr>
            <a:xfrm>
              <a:off x="2488836" y="2364945"/>
              <a:ext cx="56400" cy="320400"/>
            </a:xfrm>
            <a:prstGeom prst="rect">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26" name="Google Shape;826;p95"/>
            <p:cNvSpPr/>
            <p:nvPr/>
          </p:nvSpPr>
          <p:spPr>
            <a:xfrm>
              <a:off x="2609750" y="2364945"/>
              <a:ext cx="56400" cy="320400"/>
            </a:xfrm>
            <a:prstGeom prst="rect">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27" name="Google Shape;827;p95"/>
            <p:cNvSpPr/>
            <p:nvPr/>
          </p:nvSpPr>
          <p:spPr>
            <a:xfrm>
              <a:off x="2413026" y="1990972"/>
              <a:ext cx="56400" cy="320400"/>
            </a:xfrm>
            <a:prstGeom prst="rect">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28" name="Google Shape;828;p95"/>
            <p:cNvSpPr/>
            <p:nvPr/>
          </p:nvSpPr>
          <p:spPr>
            <a:xfrm>
              <a:off x="2685559" y="1990972"/>
              <a:ext cx="56400" cy="320400"/>
            </a:xfrm>
            <a:prstGeom prst="rect">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29" name="Google Shape;829;p95"/>
            <p:cNvSpPr/>
            <p:nvPr/>
          </p:nvSpPr>
          <p:spPr>
            <a:xfrm>
              <a:off x="2469556" y="1766413"/>
              <a:ext cx="216000" cy="224700"/>
            </a:xfrm>
            <a:prstGeom prst="ellipse">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grpSp>
      <p:grpSp>
        <p:nvGrpSpPr>
          <p:cNvPr id="830" name="Google Shape;830;p95"/>
          <p:cNvGrpSpPr/>
          <p:nvPr/>
        </p:nvGrpSpPr>
        <p:grpSpPr>
          <a:xfrm>
            <a:off x="496657" y="4042995"/>
            <a:ext cx="174038" cy="391465"/>
            <a:chOff x="2413026" y="1766413"/>
            <a:chExt cx="328933" cy="918932"/>
          </a:xfrm>
        </p:grpSpPr>
        <p:sp>
          <p:nvSpPr>
            <p:cNvPr id="831" name="Google Shape;831;p95"/>
            <p:cNvSpPr/>
            <p:nvPr/>
          </p:nvSpPr>
          <p:spPr>
            <a:xfrm>
              <a:off x="2488825" y="2021101"/>
              <a:ext cx="177300" cy="320400"/>
            </a:xfrm>
            <a:prstGeom prst="rect">
              <a:avLst/>
            </a:prstGeom>
            <a:solidFill>
              <a:srgbClr val="A50A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32" name="Google Shape;832;p95"/>
            <p:cNvSpPr/>
            <p:nvPr/>
          </p:nvSpPr>
          <p:spPr>
            <a:xfrm>
              <a:off x="2488836" y="2364945"/>
              <a:ext cx="56400" cy="320400"/>
            </a:xfrm>
            <a:prstGeom prst="rect">
              <a:avLst/>
            </a:prstGeom>
            <a:solidFill>
              <a:srgbClr val="A50A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33" name="Google Shape;833;p95"/>
            <p:cNvSpPr/>
            <p:nvPr/>
          </p:nvSpPr>
          <p:spPr>
            <a:xfrm>
              <a:off x="2609750" y="2364945"/>
              <a:ext cx="56400" cy="320400"/>
            </a:xfrm>
            <a:prstGeom prst="rect">
              <a:avLst/>
            </a:prstGeom>
            <a:solidFill>
              <a:srgbClr val="A50A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34" name="Google Shape;834;p95"/>
            <p:cNvSpPr/>
            <p:nvPr/>
          </p:nvSpPr>
          <p:spPr>
            <a:xfrm>
              <a:off x="2413026" y="1990972"/>
              <a:ext cx="56400" cy="320400"/>
            </a:xfrm>
            <a:prstGeom prst="rect">
              <a:avLst/>
            </a:prstGeom>
            <a:solidFill>
              <a:srgbClr val="A50A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35" name="Google Shape;835;p95"/>
            <p:cNvSpPr/>
            <p:nvPr/>
          </p:nvSpPr>
          <p:spPr>
            <a:xfrm>
              <a:off x="2685559" y="1990972"/>
              <a:ext cx="56400" cy="320400"/>
            </a:xfrm>
            <a:prstGeom prst="rect">
              <a:avLst/>
            </a:prstGeom>
            <a:solidFill>
              <a:srgbClr val="A50A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36" name="Google Shape;836;p95"/>
            <p:cNvSpPr/>
            <p:nvPr/>
          </p:nvSpPr>
          <p:spPr>
            <a:xfrm>
              <a:off x="2469556" y="1766413"/>
              <a:ext cx="216000" cy="224700"/>
            </a:xfrm>
            <a:prstGeom prst="ellipse">
              <a:avLst/>
            </a:prstGeom>
            <a:solidFill>
              <a:srgbClr val="A50A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grpSp>
      <p:grpSp>
        <p:nvGrpSpPr>
          <p:cNvPr id="837" name="Google Shape;837;p95"/>
          <p:cNvGrpSpPr/>
          <p:nvPr/>
        </p:nvGrpSpPr>
        <p:grpSpPr>
          <a:xfrm>
            <a:off x="1808757" y="4042995"/>
            <a:ext cx="174038" cy="391465"/>
            <a:chOff x="2413026" y="1766413"/>
            <a:chExt cx="328933" cy="918932"/>
          </a:xfrm>
        </p:grpSpPr>
        <p:sp>
          <p:nvSpPr>
            <p:cNvPr id="838" name="Google Shape;838;p95"/>
            <p:cNvSpPr/>
            <p:nvPr/>
          </p:nvSpPr>
          <p:spPr>
            <a:xfrm>
              <a:off x="2488825" y="2021101"/>
              <a:ext cx="177300" cy="320400"/>
            </a:xfrm>
            <a:prstGeom prst="rect">
              <a:avLst/>
            </a:prstGeom>
            <a:solidFill>
              <a:srgbClr val="DD19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39" name="Google Shape;839;p95"/>
            <p:cNvSpPr/>
            <p:nvPr/>
          </p:nvSpPr>
          <p:spPr>
            <a:xfrm>
              <a:off x="2488836" y="2364945"/>
              <a:ext cx="56400" cy="320400"/>
            </a:xfrm>
            <a:prstGeom prst="rect">
              <a:avLst/>
            </a:prstGeom>
            <a:solidFill>
              <a:srgbClr val="DD19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40" name="Google Shape;840;p95"/>
            <p:cNvSpPr/>
            <p:nvPr/>
          </p:nvSpPr>
          <p:spPr>
            <a:xfrm>
              <a:off x="2609750" y="2364945"/>
              <a:ext cx="56400" cy="320400"/>
            </a:xfrm>
            <a:prstGeom prst="rect">
              <a:avLst/>
            </a:prstGeom>
            <a:solidFill>
              <a:srgbClr val="DD19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41" name="Google Shape;841;p95"/>
            <p:cNvSpPr/>
            <p:nvPr/>
          </p:nvSpPr>
          <p:spPr>
            <a:xfrm>
              <a:off x="2413026" y="1990972"/>
              <a:ext cx="56400" cy="320400"/>
            </a:xfrm>
            <a:prstGeom prst="rect">
              <a:avLst/>
            </a:prstGeom>
            <a:solidFill>
              <a:srgbClr val="DD19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42" name="Google Shape;842;p95"/>
            <p:cNvSpPr/>
            <p:nvPr/>
          </p:nvSpPr>
          <p:spPr>
            <a:xfrm>
              <a:off x="2685559" y="1990972"/>
              <a:ext cx="56400" cy="320400"/>
            </a:xfrm>
            <a:prstGeom prst="rect">
              <a:avLst/>
            </a:prstGeom>
            <a:solidFill>
              <a:srgbClr val="DD19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43" name="Google Shape;843;p95"/>
            <p:cNvSpPr/>
            <p:nvPr/>
          </p:nvSpPr>
          <p:spPr>
            <a:xfrm>
              <a:off x="2469556" y="1766413"/>
              <a:ext cx="216000" cy="224700"/>
            </a:xfrm>
            <a:prstGeom prst="ellipse">
              <a:avLst/>
            </a:prstGeom>
            <a:solidFill>
              <a:srgbClr val="DD19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grpSp>
      <p:grpSp>
        <p:nvGrpSpPr>
          <p:cNvPr id="844" name="Google Shape;844;p95"/>
          <p:cNvGrpSpPr/>
          <p:nvPr/>
        </p:nvGrpSpPr>
        <p:grpSpPr>
          <a:xfrm>
            <a:off x="3120844" y="4042995"/>
            <a:ext cx="174038" cy="391465"/>
            <a:chOff x="2413026" y="1766413"/>
            <a:chExt cx="328933" cy="918932"/>
          </a:xfrm>
        </p:grpSpPr>
        <p:sp>
          <p:nvSpPr>
            <p:cNvPr id="845" name="Google Shape;845;p95"/>
            <p:cNvSpPr/>
            <p:nvPr/>
          </p:nvSpPr>
          <p:spPr>
            <a:xfrm>
              <a:off x="2488825" y="2021101"/>
              <a:ext cx="177300" cy="320400"/>
            </a:xfrm>
            <a:prstGeom prst="rect">
              <a:avLst/>
            </a:prstGeom>
            <a:solidFill>
              <a:srgbClr val="FF6F0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46" name="Google Shape;846;p95"/>
            <p:cNvSpPr/>
            <p:nvPr/>
          </p:nvSpPr>
          <p:spPr>
            <a:xfrm>
              <a:off x="2488836" y="2364945"/>
              <a:ext cx="56400" cy="320400"/>
            </a:xfrm>
            <a:prstGeom prst="rect">
              <a:avLst/>
            </a:prstGeom>
            <a:solidFill>
              <a:srgbClr val="FF6F0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47" name="Google Shape;847;p95"/>
            <p:cNvSpPr/>
            <p:nvPr/>
          </p:nvSpPr>
          <p:spPr>
            <a:xfrm>
              <a:off x="2609750" y="2364945"/>
              <a:ext cx="56400" cy="320400"/>
            </a:xfrm>
            <a:prstGeom prst="rect">
              <a:avLst/>
            </a:prstGeom>
            <a:solidFill>
              <a:srgbClr val="FF6F0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48" name="Google Shape;848;p95"/>
            <p:cNvSpPr/>
            <p:nvPr/>
          </p:nvSpPr>
          <p:spPr>
            <a:xfrm>
              <a:off x="2413026" y="1990972"/>
              <a:ext cx="56400" cy="320400"/>
            </a:xfrm>
            <a:prstGeom prst="rect">
              <a:avLst/>
            </a:prstGeom>
            <a:solidFill>
              <a:srgbClr val="FF6F0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49" name="Google Shape;849;p95"/>
            <p:cNvSpPr/>
            <p:nvPr/>
          </p:nvSpPr>
          <p:spPr>
            <a:xfrm>
              <a:off x="2685559" y="1990972"/>
              <a:ext cx="56400" cy="320400"/>
            </a:xfrm>
            <a:prstGeom prst="rect">
              <a:avLst/>
            </a:prstGeom>
            <a:solidFill>
              <a:srgbClr val="FF6F0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50" name="Google Shape;850;p95"/>
            <p:cNvSpPr/>
            <p:nvPr/>
          </p:nvSpPr>
          <p:spPr>
            <a:xfrm>
              <a:off x="2469556" y="1766413"/>
              <a:ext cx="216000" cy="224700"/>
            </a:xfrm>
            <a:prstGeom prst="ellipse">
              <a:avLst/>
            </a:prstGeom>
            <a:solidFill>
              <a:srgbClr val="FF6F0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grpSp>
      <p:grpSp>
        <p:nvGrpSpPr>
          <p:cNvPr id="851" name="Google Shape;851;p95"/>
          <p:cNvGrpSpPr/>
          <p:nvPr/>
        </p:nvGrpSpPr>
        <p:grpSpPr>
          <a:xfrm>
            <a:off x="4721544" y="4042995"/>
            <a:ext cx="174038" cy="391465"/>
            <a:chOff x="2413026" y="1766413"/>
            <a:chExt cx="328933" cy="918932"/>
          </a:xfrm>
        </p:grpSpPr>
        <p:sp>
          <p:nvSpPr>
            <p:cNvPr id="852" name="Google Shape;852;p95"/>
            <p:cNvSpPr/>
            <p:nvPr/>
          </p:nvSpPr>
          <p:spPr>
            <a:xfrm>
              <a:off x="2488825" y="2021101"/>
              <a:ext cx="177300" cy="320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53" name="Google Shape;853;p95"/>
            <p:cNvSpPr/>
            <p:nvPr/>
          </p:nvSpPr>
          <p:spPr>
            <a:xfrm>
              <a:off x="2488836" y="2364945"/>
              <a:ext cx="56400" cy="320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54" name="Google Shape;854;p95"/>
            <p:cNvSpPr/>
            <p:nvPr/>
          </p:nvSpPr>
          <p:spPr>
            <a:xfrm>
              <a:off x="2609750" y="2364945"/>
              <a:ext cx="56400" cy="320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55" name="Google Shape;855;p95"/>
            <p:cNvSpPr/>
            <p:nvPr/>
          </p:nvSpPr>
          <p:spPr>
            <a:xfrm>
              <a:off x="2413026" y="1990972"/>
              <a:ext cx="56400" cy="320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56" name="Google Shape;856;p95"/>
            <p:cNvSpPr/>
            <p:nvPr/>
          </p:nvSpPr>
          <p:spPr>
            <a:xfrm>
              <a:off x="2685559" y="1990972"/>
              <a:ext cx="56400" cy="320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57" name="Google Shape;857;p95"/>
            <p:cNvSpPr/>
            <p:nvPr/>
          </p:nvSpPr>
          <p:spPr>
            <a:xfrm>
              <a:off x="2469556" y="1766413"/>
              <a:ext cx="216000" cy="2247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grpSp>
      <p:sp>
        <p:nvSpPr>
          <p:cNvPr id="858" name="Google Shape;858;p95"/>
          <p:cNvSpPr txBox="1"/>
          <p:nvPr/>
        </p:nvSpPr>
        <p:spPr>
          <a:xfrm>
            <a:off x="4882300" y="3912925"/>
            <a:ext cx="1155000" cy="46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Raleway"/>
                <a:ea typeface="Raleway"/>
                <a:cs typeface="Raleway"/>
                <a:sym typeface="Raleway"/>
              </a:rPr>
              <a:t>OUTFLOW:</a:t>
            </a:r>
            <a:r>
              <a:rPr lang="en" sz="1100">
                <a:solidFill>
                  <a:schemeClr val="lt1"/>
                </a:solidFill>
                <a:latin typeface="Raleway"/>
                <a:ea typeface="Raleway"/>
                <a:cs typeface="Raleway"/>
                <a:sym typeface="Raleway"/>
              </a:rPr>
              <a:t> </a:t>
            </a:r>
            <a:endParaRPr sz="1100">
              <a:solidFill>
                <a:schemeClr val="lt1"/>
              </a:solidFill>
              <a:latin typeface="Raleway"/>
              <a:ea typeface="Raleway"/>
              <a:cs typeface="Raleway"/>
              <a:sym typeface="Raleway"/>
            </a:endParaRPr>
          </a:p>
          <a:p>
            <a:pPr indent="0" lvl="0" marL="0" rtl="0" algn="l">
              <a:spcBef>
                <a:spcPts val="0"/>
              </a:spcBef>
              <a:spcAft>
                <a:spcPts val="0"/>
              </a:spcAft>
              <a:buNone/>
            </a:pPr>
            <a:r>
              <a:rPr lang="en" sz="1100">
                <a:solidFill>
                  <a:schemeClr val="lt1"/>
                </a:solidFill>
                <a:latin typeface="Raleway"/>
                <a:ea typeface="Raleway"/>
                <a:cs typeface="Raleway"/>
                <a:sym typeface="Raleway"/>
              </a:rPr>
              <a:t>HOUSING PLACEMENTS</a:t>
            </a:r>
            <a:endParaRPr sz="1100">
              <a:solidFill>
                <a:schemeClr val="lt1"/>
              </a:solidFill>
              <a:latin typeface="Raleway"/>
              <a:ea typeface="Raleway"/>
              <a:cs typeface="Raleway"/>
              <a:sym typeface="Raleway"/>
            </a:endParaRPr>
          </a:p>
        </p:txBody>
      </p:sp>
      <p:sp>
        <p:nvSpPr>
          <p:cNvPr id="859" name="Google Shape;859;p95"/>
          <p:cNvSpPr txBox="1"/>
          <p:nvPr/>
        </p:nvSpPr>
        <p:spPr>
          <a:xfrm>
            <a:off x="6388475" y="3912925"/>
            <a:ext cx="969900" cy="89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Raleway"/>
                <a:ea typeface="Raleway"/>
                <a:cs typeface="Raleway"/>
                <a:sym typeface="Raleway"/>
              </a:rPr>
              <a:t>OUTFLOW: </a:t>
            </a:r>
            <a:endParaRPr b="1" sz="1100">
              <a:solidFill>
                <a:schemeClr val="lt1"/>
              </a:solidFill>
              <a:latin typeface="Raleway"/>
              <a:ea typeface="Raleway"/>
              <a:cs typeface="Raleway"/>
              <a:sym typeface="Raleway"/>
            </a:endParaRPr>
          </a:p>
          <a:p>
            <a:pPr indent="0" lvl="0" marL="0" rtl="0" algn="l">
              <a:spcBef>
                <a:spcPts val="0"/>
              </a:spcBef>
              <a:spcAft>
                <a:spcPts val="0"/>
              </a:spcAft>
              <a:buNone/>
            </a:pPr>
            <a:r>
              <a:rPr lang="en" sz="1100">
                <a:solidFill>
                  <a:schemeClr val="lt1"/>
                </a:solidFill>
                <a:latin typeface="Raleway"/>
                <a:ea typeface="Raleway"/>
                <a:cs typeface="Raleway"/>
                <a:sym typeface="Raleway"/>
              </a:rPr>
              <a:t>MOVED TO INACTIVE</a:t>
            </a:r>
            <a:endParaRPr sz="1100">
              <a:solidFill>
                <a:schemeClr val="lt1"/>
              </a:solidFill>
              <a:latin typeface="Raleway"/>
              <a:ea typeface="Raleway"/>
              <a:cs typeface="Raleway"/>
              <a:sym typeface="Raleway"/>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86AF15"/>
        </a:solidFill>
      </p:bgPr>
    </p:bg>
    <p:spTree>
      <p:nvGrpSpPr>
        <p:cNvPr id="863" name="Shape 863"/>
        <p:cNvGrpSpPr/>
        <p:nvPr/>
      </p:nvGrpSpPr>
      <p:grpSpPr>
        <a:xfrm>
          <a:off x="0" y="0"/>
          <a:ext cx="0" cy="0"/>
          <a:chOff x="0" y="0"/>
          <a:chExt cx="0" cy="0"/>
        </a:xfrm>
      </p:grpSpPr>
      <p:sp>
        <p:nvSpPr>
          <p:cNvPr id="864" name="Google Shape;864;p96"/>
          <p:cNvSpPr txBox="1"/>
          <p:nvPr/>
        </p:nvSpPr>
        <p:spPr>
          <a:xfrm>
            <a:off x="6842275" y="836400"/>
            <a:ext cx="2321700" cy="3916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solidFill>
                <a:srgbClr val="FFFFFF"/>
              </a:solidFill>
              <a:latin typeface="Raleway"/>
              <a:ea typeface="Raleway"/>
              <a:cs typeface="Raleway"/>
              <a:sym typeface="Raleway"/>
            </a:endParaRPr>
          </a:p>
          <a:p>
            <a:pPr indent="0" lvl="0" marL="0" rtl="0" algn="l">
              <a:lnSpc>
                <a:spcPct val="115000"/>
              </a:lnSpc>
              <a:spcBef>
                <a:spcPts val="0"/>
              </a:spcBef>
              <a:spcAft>
                <a:spcPts val="0"/>
              </a:spcAft>
              <a:buNone/>
            </a:pPr>
            <a:r>
              <a:rPr lang="en">
                <a:solidFill>
                  <a:srgbClr val="FFFFFF"/>
                </a:solidFill>
                <a:latin typeface="Raleway"/>
                <a:ea typeface="Raleway"/>
                <a:cs typeface="Raleway"/>
                <a:sym typeface="Raleway"/>
              </a:rPr>
              <a:t>In </a:t>
            </a:r>
            <a:r>
              <a:rPr b="1" lang="en">
                <a:solidFill>
                  <a:srgbClr val="FFFFFF"/>
                </a:solidFill>
                <a:latin typeface="Raleway"/>
                <a:ea typeface="Raleway"/>
                <a:cs typeface="Raleway"/>
                <a:sym typeface="Raleway"/>
              </a:rPr>
              <a:t>Dec 2018,</a:t>
            </a:r>
            <a:r>
              <a:rPr lang="en">
                <a:solidFill>
                  <a:srgbClr val="FFFFFF"/>
                </a:solidFill>
                <a:latin typeface="Raleway"/>
                <a:ea typeface="Raleway"/>
                <a:cs typeface="Raleway"/>
                <a:sym typeface="Raleway"/>
              </a:rPr>
              <a:t> d</a:t>
            </a:r>
            <a:r>
              <a:rPr lang="en">
                <a:solidFill>
                  <a:srgbClr val="FFFFFF"/>
                </a:solidFill>
                <a:latin typeface="Raleway"/>
                <a:ea typeface="Raleway"/>
                <a:cs typeface="Raleway"/>
                <a:sym typeface="Raleway"/>
              </a:rPr>
              <a:t>ata for  Charlotte/Mecklenburg County CoC was near</a:t>
            </a:r>
            <a:r>
              <a:rPr lang="en">
                <a:solidFill>
                  <a:srgbClr val="FFFFFF"/>
                </a:solidFill>
                <a:latin typeface="Raleway"/>
                <a:ea typeface="Raleway"/>
                <a:cs typeface="Raleway"/>
                <a:sym typeface="Raleway"/>
              </a:rPr>
              <a:t> perfectly balanced ( close to 0% data reliability) meaning that changes in actively homeless numbers are accounted for in inflow and ou</a:t>
            </a:r>
            <a:r>
              <a:rPr lang="en">
                <a:solidFill>
                  <a:srgbClr val="FFFFFF"/>
                </a:solidFill>
                <a:latin typeface="Raleway"/>
                <a:ea typeface="Raleway"/>
                <a:cs typeface="Raleway"/>
                <a:sym typeface="Raleway"/>
              </a:rPr>
              <a:t>tflow. This signalled that data management practices were robust and efficient and that data was being tracked in a consistent manner. </a:t>
            </a:r>
            <a:endParaRPr>
              <a:solidFill>
                <a:srgbClr val="FFFFFF"/>
              </a:solidFill>
              <a:latin typeface="Raleway"/>
              <a:ea typeface="Raleway"/>
              <a:cs typeface="Raleway"/>
              <a:sym typeface="Raleway"/>
            </a:endParaRPr>
          </a:p>
        </p:txBody>
      </p:sp>
      <p:sp>
        <p:nvSpPr>
          <p:cNvPr id="865" name="Google Shape;865;p96"/>
          <p:cNvSpPr txBox="1"/>
          <p:nvPr/>
        </p:nvSpPr>
        <p:spPr>
          <a:xfrm>
            <a:off x="6842275" y="-31100"/>
            <a:ext cx="2227200" cy="50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FFFFFF"/>
                </a:solidFill>
                <a:highlight>
                  <a:srgbClr val="86AF15"/>
                </a:highlight>
                <a:latin typeface="Raleway Light"/>
                <a:ea typeface="Raleway Light"/>
                <a:cs typeface="Raleway Light"/>
                <a:sym typeface="Raleway Light"/>
              </a:rPr>
              <a:t>Data Reliability</a:t>
            </a:r>
            <a:endParaRPr sz="3000">
              <a:solidFill>
                <a:srgbClr val="FFFFFF"/>
              </a:solidFill>
              <a:highlight>
                <a:srgbClr val="86AF15"/>
              </a:highlight>
              <a:latin typeface="Raleway Light"/>
              <a:ea typeface="Raleway Light"/>
              <a:cs typeface="Raleway Light"/>
              <a:sym typeface="Raleway Light"/>
            </a:endParaRPr>
          </a:p>
        </p:txBody>
      </p:sp>
      <p:sp>
        <p:nvSpPr>
          <p:cNvPr id="866" name="Google Shape;866;p96"/>
          <p:cNvSpPr/>
          <p:nvPr/>
        </p:nvSpPr>
        <p:spPr>
          <a:xfrm>
            <a:off x="0" y="-44925"/>
            <a:ext cx="6662100" cy="5188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67" name="Google Shape;867;p96"/>
          <p:cNvPicPr preferRelativeResize="0"/>
          <p:nvPr/>
        </p:nvPicPr>
        <p:blipFill>
          <a:blip r:embed="rId3">
            <a:alphaModFix/>
          </a:blip>
          <a:stretch>
            <a:fillRect/>
          </a:stretch>
        </p:blipFill>
        <p:spPr>
          <a:xfrm>
            <a:off x="0" y="570963"/>
            <a:ext cx="6662100" cy="414226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86AF15"/>
        </a:solidFill>
      </p:bgPr>
    </p:bg>
    <p:spTree>
      <p:nvGrpSpPr>
        <p:cNvPr id="871" name="Shape 871"/>
        <p:cNvGrpSpPr/>
        <p:nvPr/>
      </p:nvGrpSpPr>
      <p:grpSpPr>
        <a:xfrm>
          <a:off x="0" y="0"/>
          <a:ext cx="0" cy="0"/>
          <a:chOff x="0" y="0"/>
          <a:chExt cx="0" cy="0"/>
        </a:xfrm>
      </p:grpSpPr>
      <p:sp>
        <p:nvSpPr>
          <p:cNvPr id="872" name="Google Shape;872;p97"/>
          <p:cNvSpPr txBox="1"/>
          <p:nvPr/>
        </p:nvSpPr>
        <p:spPr>
          <a:xfrm>
            <a:off x="6842275" y="819225"/>
            <a:ext cx="2321700" cy="4086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solidFill>
                <a:srgbClr val="FFFFFF"/>
              </a:solidFill>
              <a:latin typeface="Raleway"/>
              <a:ea typeface="Raleway"/>
              <a:cs typeface="Raleway"/>
              <a:sym typeface="Raleway"/>
            </a:endParaRPr>
          </a:p>
          <a:p>
            <a:pPr indent="0" lvl="0" marL="0" rtl="0" algn="l">
              <a:lnSpc>
                <a:spcPct val="115000"/>
              </a:lnSpc>
              <a:spcBef>
                <a:spcPts val="0"/>
              </a:spcBef>
              <a:spcAft>
                <a:spcPts val="0"/>
              </a:spcAft>
              <a:buNone/>
            </a:pPr>
            <a:r>
              <a:rPr lang="en">
                <a:solidFill>
                  <a:srgbClr val="FFFFFF"/>
                </a:solidFill>
                <a:latin typeface="Raleway"/>
                <a:ea typeface="Raleway"/>
                <a:cs typeface="Raleway"/>
                <a:sym typeface="Raleway"/>
              </a:rPr>
              <a:t>.Although Charlotte first achieved quality data in Dec 2018, data reliability changed when they implemented new HMIS Inflow/Outflow reports in September of 2019. Their data reliability has since increased after the initial reporting change. </a:t>
            </a:r>
            <a:endParaRPr>
              <a:solidFill>
                <a:srgbClr val="FFFFFF"/>
              </a:solidFill>
              <a:latin typeface="Raleway"/>
              <a:ea typeface="Raleway"/>
              <a:cs typeface="Raleway"/>
              <a:sym typeface="Raleway"/>
            </a:endParaRPr>
          </a:p>
          <a:p>
            <a:pPr indent="0" lvl="0" marL="0" rtl="0" algn="l">
              <a:lnSpc>
                <a:spcPct val="115000"/>
              </a:lnSpc>
              <a:spcBef>
                <a:spcPts val="0"/>
              </a:spcBef>
              <a:spcAft>
                <a:spcPts val="0"/>
              </a:spcAft>
              <a:buNone/>
            </a:pPr>
            <a:r>
              <a:t/>
            </a:r>
            <a:endParaRPr>
              <a:solidFill>
                <a:srgbClr val="FFFFFF"/>
              </a:solidFill>
              <a:latin typeface="Raleway"/>
              <a:ea typeface="Raleway"/>
              <a:cs typeface="Raleway"/>
              <a:sym typeface="Raleway"/>
            </a:endParaRPr>
          </a:p>
        </p:txBody>
      </p:sp>
      <p:sp>
        <p:nvSpPr>
          <p:cNvPr id="873" name="Google Shape;873;p97"/>
          <p:cNvSpPr txBox="1"/>
          <p:nvPr/>
        </p:nvSpPr>
        <p:spPr>
          <a:xfrm>
            <a:off x="6842275" y="-31100"/>
            <a:ext cx="2227200" cy="50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FFFFFF"/>
                </a:solidFill>
                <a:highlight>
                  <a:srgbClr val="86AF15"/>
                </a:highlight>
                <a:latin typeface="Raleway Light"/>
                <a:ea typeface="Raleway Light"/>
                <a:cs typeface="Raleway Light"/>
                <a:sym typeface="Raleway Light"/>
              </a:rPr>
              <a:t>Data Reliability</a:t>
            </a:r>
            <a:endParaRPr sz="3000">
              <a:solidFill>
                <a:srgbClr val="FFFFFF"/>
              </a:solidFill>
              <a:highlight>
                <a:srgbClr val="86AF15"/>
              </a:highlight>
              <a:latin typeface="Raleway Light"/>
              <a:ea typeface="Raleway Light"/>
              <a:cs typeface="Raleway Light"/>
              <a:sym typeface="Raleway Light"/>
            </a:endParaRPr>
          </a:p>
        </p:txBody>
      </p:sp>
      <p:sp>
        <p:nvSpPr>
          <p:cNvPr id="874" name="Google Shape;874;p97"/>
          <p:cNvSpPr/>
          <p:nvPr/>
        </p:nvSpPr>
        <p:spPr>
          <a:xfrm>
            <a:off x="0" y="-44925"/>
            <a:ext cx="6662100" cy="5188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75" name="Google Shape;875;p97"/>
          <p:cNvPicPr preferRelativeResize="0"/>
          <p:nvPr/>
        </p:nvPicPr>
        <p:blipFill>
          <a:blip r:embed="rId3">
            <a:alphaModFix/>
          </a:blip>
          <a:stretch>
            <a:fillRect/>
          </a:stretch>
        </p:blipFill>
        <p:spPr>
          <a:xfrm>
            <a:off x="0" y="570963"/>
            <a:ext cx="6662100" cy="4142261"/>
          </a:xfrm>
          <a:prstGeom prst="rect">
            <a:avLst/>
          </a:prstGeom>
          <a:noFill/>
          <a:ln>
            <a:noFill/>
          </a:ln>
        </p:spPr>
      </p:pic>
      <p:sp>
        <p:nvSpPr>
          <p:cNvPr id="876" name="Google Shape;876;p97"/>
          <p:cNvSpPr/>
          <p:nvPr/>
        </p:nvSpPr>
        <p:spPr>
          <a:xfrm>
            <a:off x="6027425" y="2115300"/>
            <a:ext cx="547800" cy="960000"/>
          </a:xfrm>
          <a:prstGeom prst="rect">
            <a:avLst/>
          </a:prstGeom>
          <a:noFill/>
          <a:ln cap="flat" cmpd="sng" w="28575">
            <a:solidFill>
              <a:srgbClr val="DD193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86AF15"/>
        </a:solidFill>
      </p:bgPr>
    </p:bg>
    <p:spTree>
      <p:nvGrpSpPr>
        <p:cNvPr id="880" name="Shape 880"/>
        <p:cNvGrpSpPr/>
        <p:nvPr/>
      </p:nvGrpSpPr>
      <p:grpSpPr>
        <a:xfrm>
          <a:off x="0" y="0"/>
          <a:ext cx="0" cy="0"/>
          <a:chOff x="0" y="0"/>
          <a:chExt cx="0" cy="0"/>
        </a:xfrm>
      </p:grpSpPr>
      <p:sp>
        <p:nvSpPr>
          <p:cNvPr id="881" name="Google Shape;881;p98"/>
          <p:cNvSpPr/>
          <p:nvPr/>
        </p:nvSpPr>
        <p:spPr>
          <a:xfrm>
            <a:off x="0" y="1037525"/>
            <a:ext cx="9144000" cy="4106100"/>
          </a:xfrm>
          <a:prstGeom prst="rect">
            <a:avLst/>
          </a:prstGeom>
          <a:solidFill>
            <a:srgbClr val="FFFFFF"/>
          </a:solid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558920"/>
              </a:buClr>
              <a:buSzPts val="1400"/>
              <a:buFont typeface="Raleway"/>
              <a:buAutoNum type="arabicPeriod"/>
            </a:pPr>
            <a:r>
              <a:rPr i="1" lang="en">
                <a:solidFill>
                  <a:srgbClr val="558920"/>
                </a:solidFill>
                <a:latin typeface="Raleway"/>
                <a:ea typeface="Raleway"/>
                <a:cs typeface="Raleway"/>
                <a:sym typeface="Raleway"/>
              </a:rPr>
              <a:t>Jun ‘19: Quickly verifying veterans status by accessing SQUARES. Predicted Impact: Increase in Outflow - “no longer meets population criteria” and increased data quality.</a:t>
            </a:r>
            <a:endParaRPr i="1">
              <a:solidFill>
                <a:srgbClr val="558920"/>
              </a:solidFill>
              <a:latin typeface="Raleway"/>
              <a:ea typeface="Raleway"/>
              <a:cs typeface="Raleway"/>
              <a:sym typeface="Raleway"/>
            </a:endParaRPr>
          </a:p>
          <a:p>
            <a:pPr indent="-317500" lvl="1" marL="914400" rtl="0" algn="l">
              <a:spcBef>
                <a:spcPts val="0"/>
              </a:spcBef>
              <a:spcAft>
                <a:spcPts val="0"/>
              </a:spcAft>
              <a:buClr>
                <a:srgbClr val="558920"/>
              </a:buClr>
              <a:buSzPts val="1400"/>
              <a:buFont typeface="Raleway"/>
              <a:buAutoNum type="alphaLcPeriod"/>
            </a:pPr>
            <a:r>
              <a:rPr i="1" lang="en">
                <a:solidFill>
                  <a:srgbClr val="558920"/>
                </a:solidFill>
                <a:latin typeface="Raleway"/>
                <a:ea typeface="Raleway"/>
                <a:cs typeface="Raleway"/>
                <a:sym typeface="Raleway"/>
              </a:rPr>
              <a:t>Community Data Lead given access to SQUARES tool. Ability to bulk search all names on the BNL in SQUARES to accurately verify veteran status with a single search action.</a:t>
            </a:r>
            <a:br>
              <a:rPr i="1" lang="en">
                <a:solidFill>
                  <a:srgbClr val="558920"/>
                </a:solidFill>
                <a:latin typeface="Raleway"/>
                <a:ea typeface="Raleway"/>
                <a:cs typeface="Raleway"/>
                <a:sym typeface="Raleway"/>
              </a:rPr>
            </a:br>
            <a:endParaRPr i="1">
              <a:solidFill>
                <a:srgbClr val="558920"/>
              </a:solidFill>
              <a:latin typeface="Raleway"/>
              <a:ea typeface="Raleway"/>
              <a:cs typeface="Raleway"/>
              <a:sym typeface="Raleway"/>
            </a:endParaRPr>
          </a:p>
          <a:p>
            <a:pPr indent="-317500" lvl="0" marL="457200" rtl="0" algn="l">
              <a:spcBef>
                <a:spcPts val="0"/>
              </a:spcBef>
              <a:spcAft>
                <a:spcPts val="0"/>
              </a:spcAft>
              <a:buClr>
                <a:srgbClr val="558920"/>
              </a:buClr>
              <a:buSzPts val="1400"/>
              <a:buFont typeface="Raleway"/>
              <a:buAutoNum type="arabicPeriod"/>
            </a:pPr>
            <a:r>
              <a:rPr i="1" lang="en">
                <a:solidFill>
                  <a:srgbClr val="558920"/>
                </a:solidFill>
                <a:latin typeface="Raleway"/>
                <a:ea typeface="Raleway"/>
                <a:cs typeface="Raleway"/>
                <a:sym typeface="Raleway"/>
              </a:rPr>
              <a:t> Jul ‘19: Strengthening relationship with VA. Predicted impact: Increase in Inflow - Newly Identified, decrease in length of time homeless, increased data quality.</a:t>
            </a:r>
            <a:endParaRPr i="1">
              <a:solidFill>
                <a:srgbClr val="558920"/>
              </a:solidFill>
              <a:latin typeface="Raleway"/>
              <a:ea typeface="Raleway"/>
              <a:cs typeface="Raleway"/>
              <a:sym typeface="Raleway"/>
            </a:endParaRPr>
          </a:p>
          <a:p>
            <a:pPr indent="-317500" lvl="1" marL="914400" rtl="0" algn="l">
              <a:spcBef>
                <a:spcPts val="0"/>
              </a:spcBef>
              <a:spcAft>
                <a:spcPts val="0"/>
              </a:spcAft>
              <a:buClr>
                <a:srgbClr val="558920"/>
              </a:buClr>
              <a:buSzPts val="1400"/>
              <a:buFont typeface="Raleway"/>
              <a:buAutoNum type="alphaLcPeriod"/>
            </a:pPr>
            <a:r>
              <a:rPr i="1" lang="en">
                <a:solidFill>
                  <a:srgbClr val="558920"/>
                </a:solidFill>
                <a:latin typeface="Raleway"/>
                <a:ea typeface="Raleway"/>
                <a:cs typeface="Raleway"/>
                <a:sym typeface="Raleway"/>
              </a:rPr>
              <a:t>Joint meeting with community members, Systems Transformation Advisor, and VACO staff to achieve role clarity around data collection/entry responsibility.</a:t>
            </a:r>
            <a:endParaRPr i="1">
              <a:solidFill>
                <a:srgbClr val="558920"/>
              </a:solidFill>
              <a:latin typeface="Raleway"/>
              <a:ea typeface="Raleway"/>
              <a:cs typeface="Raleway"/>
              <a:sym typeface="Raleway"/>
            </a:endParaRPr>
          </a:p>
          <a:p>
            <a:pPr indent="-317500" lvl="1" marL="914400" rtl="0" algn="l">
              <a:spcBef>
                <a:spcPts val="0"/>
              </a:spcBef>
              <a:spcAft>
                <a:spcPts val="0"/>
              </a:spcAft>
              <a:buClr>
                <a:srgbClr val="558920"/>
              </a:buClr>
              <a:buSzPts val="1400"/>
              <a:buFont typeface="Raleway"/>
              <a:buAutoNum type="alphaLcPeriod"/>
            </a:pPr>
            <a:r>
              <a:rPr i="1" lang="en">
                <a:solidFill>
                  <a:srgbClr val="558920"/>
                </a:solidFill>
                <a:latin typeface="Raleway"/>
                <a:ea typeface="Raleway"/>
                <a:cs typeface="Raleway"/>
                <a:sym typeface="Raleway"/>
              </a:rPr>
              <a:t>Local VAMC committed to hiring CES staff member who was officially hired in Oct ‘19.</a:t>
            </a:r>
            <a:br>
              <a:rPr i="1" lang="en">
                <a:solidFill>
                  <a:srgbClr val="558920"/>
                </a:solidFill>
                <a:latin typeface="Raleway"/>
                <a:ea typeface="Raleway"/>
                <a:cs typeface="Raleway"/>
                <a:sym typeface="Raleway"/>
              </a:rPr>
            </a:br>
            <a:endParaRPr i="1">
              <a:solidFill>
                <a:srgbClr val="558920"/>
              </a:solidFill>
              <a:latin typeface="Raleway"/>
              <a:ea typeface="Raleway"/>
              <a:cs typeface="Raleway"/>
              <a:sym typeface="Raleway"/>
            </a:endParaRPr>
          </a:p>
          <a:p>
            <a:pPr indent="-317500" lvl="0" marL="457200" rtl="0" algn="l">
              <a:spcBef>
                <a:spcPts val="0"/>
              </a:spcBef>
              <a:spcAft>
                <a:spcPts val="0"/>
              </a:spcAft>
              <a:buClr>
                <a:srgbClr val="558920"/>
              </a:buClr>
              <a:buSzPts val="1400"/>
              <a:buFont typeface="Raleway"/>
              <a:buAutoNum type="arabicPeriod"/>
            </a:pPr>
            <a:r>
              <a:rPr i="1" lang="en">
                <a:solidFill>
                  <a:srgbClr val="558920"/>
                </a:solidFill>
                <a:latin typeface="Raleway"/>
                <a:ea typeface="Raleway"/>
                <a:cs typeface="Raleway"/>
                <a:sym typeface="Raleway"/>
              </a:rPr>
              <a:t>Sep ‘19: Re-orient case conferencing around action. Predicted impact: Decrease length of time homeless, Increase in Outflow - Housing Placements, increased data quality.</a:t>
            </a:r>
            <a:endParaRPr i="1">
              <a:solidFill>
                <a:srgbClr val="558920"/>
              </a:solidFill>
              <a:latin typeface="Raleway"/>
              <a:ea typeface="Raleway"/>
              <a:cs typeface="Raleway"/>
              <a:sym typeface="Raleway"/>
            </a:endParaRPr>
          </a:p>
          <a:p>
            <a:pPr indent="-317500" lvl="1" marL="914400" rtl="0" algn="l">
              <a:spcBef>
                <a:spcPts val="0"/>
              </a:spcBef>
              <a:spcAft>
                <a:spcPts val="0"/>
              </a:spcAft>
              <a:buClr>
                <a:srgbClr val="558920"/>
              </a:buClr>
              <a:buSzPts val="1400"/>
              <a:buFont typeface="Raleway"/>
              <a:buAutoNum type="alphaLcPeriod"/>
            </a:pPr>
            <a:r>
              <a:rPr i="1" lang="en">
                <a:solidFill>
                  <a:srgbClr val="558920"/>
                </a:solidFill>
                <a:latin typeface="Raleway"/>
                <a:ea typeface="Raleway"/>
                <a:cs typeface="Raleway"/>
                <a:sym typeface="Raleway"/>
              </a:rPr>
              <a:t>Up to this point, case conferencing had been focused on ensuring list timeliness and accuracy. With rededicated focus and support from VA staff, conversations could shift from “who should be on the list” to “how can we house the people on the list with the resources we have.”</a:t>
            </a:r>
            <a:endParaRPr i="1">
              <a:solidFill>
                <a:srgbClr val="558920"/>
              </a:solidFill>
              <a:latin typeface="Raleway"/>
              <a:ea typeface="Raleway"/>
              <a:cs typeface="Raleway"/>
              <a:sym typeface="Raleway"/>
            </a:endParaRPr>
          </a:p>
        </p:txBody>
      </p:sp>
      <p:sp>
        <p:nvSpPr>
          <p:cNvPr id="882" name="Google Shape;882;p98"/>
          <p:cNvSpPr txBox="1"/>
          <p:nvPr/>
        </p:nvSpPr>
        <p:spPr>
          <a:xfrm>
            <a:off x="354650" y="-45632"/>
            <a:ext cx="8493900" cy="59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200">
                <a:solidFill>
                  <a:srgbClr val="FFFFFF"/>
                </a:solidFill>
                <a:highlight>
                  <a:srgbClr val="86AF15"/>
                </a:highlight>
                <a:latin typeface="Raleway"/>
                <a:ea typeface="Raleway"/>
                <a:cs typeface="Raleway"/>
                <a:sym typeface="Raleway"/>
              </a:rPr>
              <a:t>Improving Data Quality</a:t>
            </a:r>
            <a:r>
              <a:rPr lang="en" sz="3200">
                <a:solidFill>
                  <a:srgbClr val="FFFFFF"/>
                </a:solidFill>
                <a:highlight>
                  <a:srgbClr val="86AF15"/>
                </a:highlight>
                <a:latin typeface="Raleway Light"/>
                <a:ea typeface="Raleway Light"/>
                <a:cs typeface="Raleway Light"/>
                <a:sym typeface="Raleway Light"/>
              </a:rPr>
              <a:t> - Successful Improvement Projects</a:t>
            </a:r>
            <a:endParaRPr sz="3200">
              <a:solidFill>
                <a:srgbClr val="FFFFFF"/>
              </a:solidFill>
              <a:highlight>
                <a:srgbClr val="86AF15"/>
              </a:highlight>
              <a:latin typeface="Raleway Light"/>
              <a:ea typeface="Raleway Light"/>
              <a:cs typeface="Raleway Light"/>
              <a:sym typeface="Raleway 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86AF15"/>
        </a:solidFill>
      </p:bgPr>
    </p:bg>
    <p:spTree>
      <p:nvGrpSpPr>
        <p:cNvPr id="886" name="Shape 886"/>
        <p:cNvGrpSpPr/>
        <p:nvPr/>
      </p:nvGrpSpPr>
      <p:grpSpPr>
        <a:xfrm>
          <a:off x="0" y="0"/>
          <a:ext cx="0" cy="0"/>
          <a:chOff x="0" y="0"/>
          <a:chExt cx="0" cy="0"/>
        </a:xfrm>
      </p:grpSpPr>
      <p:sp>
        <p:nvSpPr>
          <p:cNvPr id="887" name="Google Shape;887;p99"/>
          <p:cNvSpPr/>
          <p:nvPr/>
        </p:nvSpPr>
        <p:spPr>
          <a:xfrm>
            <a:off x="0" y="1037525"/>
            <a:ext cx="9144000" cy="4106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i="1" sz="1100">
              <a:solidFill>
                <a:srgbClr val="558920"/>
              </a:solidFill>
              <a:latin typeface="Raleway"/>
              <a:ea typeface="Raleway"/>
              <a:cs typeface="Raleway"/>
              <a:sym typeface="Raleway"/>
            </a:endParaRPr>
          </a:p>
        </p:txBody>
      </p:sp>
      <p:pic>
        <p:nvPicPr>
          <p:cNvPr id="888" name="Google Shape;888;p99"/>
          <p:cNvPicPr preferRelativeResize="0"/>
          <p:nvPr/>
        </p:nvPicPr>
        <p:blipFill>
          <a:blip r:embed="rId3">
            <a:alphaModFix/>
          </a:blip>
          <a:stretch>
            <a:fillRect/>
          </a:stretch>
        </p:blipFill>
        <p:spPr>
          <a:xfrm>
            <a:off x="0" y="1511363"/>
            <a:ext cx="9143999" cy="3339975"/>
          </a:xfrm>
          <a:prstGeom prst="rect">
            <a:avLst/>
          </a:prstGeom>
          <a:noFill/>
          <a:ln>
            <a:noFill/>
          </a:ln>
        </p:spPr>
      </p:pic>
      <p:sp>
        <p:nvSpPr>
          <p:cNvPr id="889" name="Google Shape;889;p99"/>
          <p:cNvSpPr txBox="1"/>
          <p:nvPr/>
        </p:nvSpPr>
        <p:spPr>
          <a:xfrm>
            <a:off x="342425" y="226500"/>
            <a:ext cx="8493900" cy="59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200">
                <a:solidFill>
                  <a:srgbClr val="FFFFFF"/>
                </a:solidFill>
                <a:highlight>
                  <a:srgbClr val="86AF15"/>
                </a:highlight>
                <a:latin typeface="Raleway"/>
                <a:ea typeface="Raleway"/>
                <a:cs typeface="Raleway"/>
                <a:sym typeface="Raleway"/>
              </a:rPr>
              <a:t>Actively Homeless</a:t>
            </a:r>
            <a:r>
              <a:rPr lang="en" sz="3200">
                <a:solidFill>
                  <a:srgbClr val="FFFFFF"/>
                </a:solidFill>
                <a:highlight>
                  <a:srgbClr val="86AF15"/>
                </a:highlight>
                <a:latin typeface="Raleway Light"/>
                <a:ea typeface="Raleway Light"/>
                <a:cs typeface="Raleway Light"/>
                <a:sym typeface="Raleway Light"/>
              </a:rPr>
              <a:t> - Monthly Veteran Data</a:t>
            </a:r>
            <a:endParaRPr sz="3200">
              <a:solidFill>
                <a:srgbClr val="FFFFFF"/>
              </a:solidFill>
              <a:highlight>
                <a:srgbClr val="86AF15"/>
              </a:highlight>
              <a:latin typeface="Raleway Light"/>
              <a:ea typeface="Raleway Light"/>
              <a:cs typeface="Raleway Light"/>
              <a:sym typeface="Raleway Light"/>
            </a:endParaRPr>
          </a:p>
        </p:txBody>
      </p:sp>
      <p:sp>
        <p:nvSpPr>
          <p:cNvPr id="890" name="Google Shape;890;p99"/>
          <p:cNvSpPr/>
          <p:nvPr/>
        </p:nvSpPr>
        <p:spPr>
          <a:xfrm>
            <a:off x="6437225" y="4057350"/>
            <a:ext cx="2368200" cy="225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99"/>
          <p:cNvSpPr txBox="1"/>
          <p:nvPr/>
        </p:nvSpPr>
        <p:spPr>
          <a:xfrm>
            <a:off x="5873659" y="1156046"/>
            <a:ext cx="2971200" cy="82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sz="1100">
                <a:solidFill>
                  <a:srgbClr val="558920"/>
                </a:solidFill>
                <a:latin typeface="Raleway"/>
                <a:ea typeface="Raleway"/>
                <a:cs typeface="Raleway"/>
                <a:sym typeface="Raleway"/>
              </a:rPr>
              <a:t>Sep 2019</a:t>
            </a:r>
            <a:endParaRPr b="1" i="1" sz="1100">
              <a:solidFill>
                <a:srgbClr val="558920"/>
              </a:solidFill>
              <a:latin typeface="Raleway"/>
              <a:ea typeface="Raleway"/>
              <a:cs typeface="Raleway"/>
              <a:sym typeface="Raleway"/>
            </a:endParaRPr>
          </a:p>
          <a:p>
            <a:pPr indent="-298450" lvl="0" marL="457200" rtl="0" algn="l">
              <a:spcBef>
                <a:spcPts val="0"/>
              </a:spcBef>
              <a:spcAft>
                <a:spcPts val="0"/>
              </a:spcAft>
              <a:buClr>
                <a:srgbClr val="558920"/>
              </a:buClr>
              <a:buSzPts val="1100"/>
              <a:buFont typeface="Raleway"/>
              <a:buChar char="●"/>
            </a:pPr>
            <a:r>
              <a:rPr i="1" lang="en" sz="1100">
                <a:solidFill>
                  <a:srgbClr val="558920"/>
                </a:solidFill>
                <a:latin typeface="Raleway"/>
                <a:ea typeface="Raleway"/>
                <a:cs typeface="Raleway"/>
                <a:sym typeface="Raleway"/>
              </a:rPr>
              <a:t>BFZ Staff Onsite for Frontline Staff</a:t>
            </a:r>
            <a:endParaRPr i="1" sz="1100">
              <a:solidFill>
                <a:srgbClr val="558920"/>
              </a:solidFill>
              <a:latin typeface="Raleway"/>
              <a:ea typeface="Raleway"/>
              <a:cs typeface="Raleway"/>
              <a:sym typeface="Raleway"/>
            </a:endParaRPr>
          </a:p>
          <a:p>
            <a:pPr indent="-298450" lvl="0" marL="457200" rtl="0" algn="l">
              <a:spcBef>
                <a:spcPts val="0"/>
              </a:spcBef>
              <a:spcAft>
                <a:spcPts val="0"/>
              </a:spcAft>
              <a:buClr>
                <a:srgbClr val="558920"/>
              </a:buClr>
              <a:buSzPts val="1100"/>
              <a:buFont typeface="Raleway"/>
              <a:buChar char="●"/>
            </a:pPr>
            <a:r>
              <a:rPr i="1" lang="en" sz="1100">
                <a:solidFill>
                  <a:srgbClr val="558920"/>
                </a:solidFill>
                <a:latin typeface="Raleway"/>
                <a:ea typeface="Raleway"/>
                <a:cs typeface="Raleway"/>
                <a:sym typeface="Raleway"/>
              </a:rPr>
              <a:t>Implemented new improved inactivity policy</a:t>
            </a:r>
            <a:endParaRPr i="1" sz="1100">
              <a:solidFill>
                <a:srgbClr val="558920"/>
              </a:solidFill>
              <a:latin typeface="Raleway"/>
              <a:ea typeface="Raleway"/>
              <a:cs typeface="Raleway"/>
              <a:sym typeface="Raleway"/>
            </a:endParaRPr>
          </a:p>
          <a:p>
            <a:pPr indent="0" lvl="0" marL="457200" rtl="0" algn="l">
              <a:spcBef>
                <a:spcPts val="0"/>
              </a:spcBef>
              <a:spcAft>
                <a:spcPts val="0"/>
              </a:spcAft>
              <a:buNone/>
            </a:pPr>
            <a:r>
              <a:t/>
            </a:r>
            <a:endParaRPr>
              <a:solidFill>
                <a:schemeClr val="dk2"/>
              </a:solidFill>
            </a:endParaRPr>
          </a:p>
          <a:p>
            <a:pPr indent="0" lvl="0" marL="0" rtl="0" algn="l">
              <a:spcBef>
                <a:spcPts val="0"/>
              </a:spcBef>
              <a:spcAft>
                <a:spcPts val="0"/>
              </a:spcAft>
              <a:buNone/>
            </a:pPr>
            <a:r>
              <a:t/>
            </a:r>
            <a:endParaRPr b="1" i="1" sz="1100">
              <a:solidFill>
                <a:srgbClr val="558920"/>
              </a:solidFill>
              <a:latin typeface="Raleway"/>
              <a:ea typeface="Raleway"/>
              <a:cs typeface="Raleway"/>
              <a:sym typeface="Raleway"/>
            </a:endParaRPr>
          </a:p>
        </p:txBody>
      </p:sp>
      <p:cxnSp>
        <p:nvCxnSpPr>
          <p:cNvPr id="892" name="Google Shape;892;p99"/>
          <p:cNvCxnSpPr>
            <a:endCxn id="891" idx="2"/>
          </p:cNvCxnSpPr>
          <p:nvPr/>
        </p:nvCxnSpPr>
        <p:spPr>
          <a:xfrm flipH="1" rot="10800000">
            <a:off x="6770959" y="1982846"/>
            <a:ext cx="588300" cy="1065600"/>
          </a:xfrm>
          <a:prstGeom prst="straightConnector1">
            <a:avLst/>
          </a:prstGeom>
          <a:noFill/>
          <a:ln cap="flat" cmpd="sng" w="9525">
            <a:solidFill>
              <a:srgbClr val="86AF15"/>
            </a:solidFill>
            <a:prstDash val="solid"/>
            <a:round/>
            <a:headEnd len="med" w="med" type="triangle"/>
            <a:tailEnd len="med" w="med" type="none"/>
          </a:ln>
        </p:spPr>
      </p:cxnSp>
      <p:sp>
        <p:nvSpPr>
          <p:cNvPr id="893" name="Google Shape;893;p99"/>
          <p:cNvSpPr txBox="1"/>
          <p:nvPr/>
        </p:nvSpPr>
        <p:spPr>
          <a:xfrm>
            <a:off x="716100" y="2509550"/>
            <a:ext cx="3086400" cy="82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sz="1100">
                <a:solidFill>
                  <a:srgbClr val="558920"/>
                </a:solidFill>
                <a:latin typeface="Raleway"/>
                <a:ea typeface="Raleway"/>
                <a:cs typeface="Raleway"/>
                <a:sym typeface="Raleway"/>
              </a:rPr>
              <a:t>Jun 2019</a:t>
            </a:r>
            <a:endParaRPr b="1" i="1" sz="1100">
              <a:solidFill>
                <a:srgbClr val="558920"/>
              </a:solidFill>
              <a:latin typeface="Raleway"/>
              <a:ea typeface="Raleway"/>
              <a:cs typeface="Raleway"/>
              <a:sym typeface="Raleway"/>
            </a:endParaRPr>
          </a:p>
          <a:p>
            <a:pPr indent="-298450" lvl="0" marL="457200" rtl="0" algn="l">
              <a:spcBef>
                <a:spcPts val="0"/>
              </a:spcBef>
              <a:spcAft>
                <a:spcPts val="0"/>
              </a:spcAft>
              <a:buClr>
                <a:srgbClr val="558920"/>
              </a:buClr>
              <a:buSzPts val="1100"/>
              <a:buFont typeface="Raleway"/>
              <a:buChar char="●"/>
            </a:pPr>
            <a:r>
              <a:rPr i="1" lang="en" sz="1100">
                <a:solidFill>
                  <a:srgbClr val="558920"/>
                </a:solidFill>
                <a:latin typeface="Raleway"/>
                <a:ea typeface="Raleway"/>
                <a:cs typeface="Raleway"/>
                <a:sym typeface="Raleway"/>
              </a:rPr>
              <a:t>SQUARES access leads to list clean up</a:t>
            </a:r>
            <a:endParaRPr i="1" sz="1100">
              <a:solidFill>
                <a:srgbClr val="558920"/>
              </a:solidFill>
              <a:latin typeface="Raleway"/>
              <a:ea typeface="Raleway"/>
              <a:cs typeface="Raleway"/>
              <a:sym typeface="Raleway"/>
            </a:endParaRPr>
          </a:p>
          <a:p>
            <a:pPr indent="-298450" lvl="0" marL="457200" rtl="0" algn="l">
              <a:spcBef>
                <a:spcPts val="0"/>
              </a:spcBef>
              <a:spcAft>
                <a:spcPts val="0"/>
              </a:spcAft>
              <a:buClr>
                <a:srgbClr val="558920"/>
              </a:buClr>
              <a:buSzPts val="1100"/>
              <a:buFont typeface="Raleway"/>
              <a:buChar char="●"/>
            </a:pPr>
            <a:r>
              <a:rPr i="1" lang="en" sz="1100">
                <a:solidFill>
                  <a:srgbClr val="558920"/>
                </a:solidFill>
                <a:latin typeface="Raleway"/>
                <a:ea typeface="Raleway"/>
                <a:cs typeface="Raleway"/>
                <a:sym typeface="Raleway"/>
              </a:rPr>
              <a:t>Strengthening VA relationships</a:t>
            </a:r>
            <a:endParaRPr i="1" sz="1100">
              <a:solidFill>
                <a:srgbClr val="558920"/>
              </a:solidFill>
              <a:latin typeface="Raleway"/>
              <a:ea typeface="Raleway"/>
              <a:cs typeface="Raleway"/>
              <a:sym typeface="Raleway"/>
            </a:endParaRPr>
          </a:p>
          <a:p>
            <a:pPr indent="0" lvl="0" marL="457200" rtl="0" algn="l">
              <a:spcBef>
                <a:spcPts val="0"/>
              </a:spcBef>
              <a:spcAft>
                <a:spcPts val="0"/>
              </a:spcAft>
              <a:buNone/>
            </a:pPr>
            <a:r>
              <a:t/>
            </a:r>
            <a:endParaRPr>
              <a:solidFill>
                <a:schemeClr val="dk2"/>
              </a:solidFill>
            </a:endParaRPr>
          </a:p>
          <a:p>
            <a:pPr indent="0" lvl="0" marL="0" rtl="0" algn="l">
              <a:spcBef>
                <a:spcPts val="0"/>
              </a:spcBef>
              <a:spcAft>
                <a:spcPts val="0"/>
              </a:spcAft>
              <a:buNone/>
            </a:pPr>
            <a:r>
              <a:t/>
            </a:r>
            <a:endParaRPr b="1" i="1" sz="1100">
              <a:solidFill>
                <a:srgbClr val="558920"/>
              </a:solidFill>
              <a:latin typeface="Raleway"/>
              <a:ea typeface="Raleway"/>
              <a:cs typeface="Raleway"/>
              <a:sym typeface="Raleway"/>
            </a:endParaRPr>
          </a:p>
        </p:txBody>
      </p:sp>
      <p:cxnSp>
        <p:nvCxnSpPr>
          <p:cNvPr id="894" name="Google Shape;894;p99"/>
          <p:cNvCxnSpPr>
            <a:endCxn id="893" idx="3"/>
          </p:cNvCxnSpPr>
          <p:nvPr/>
        </p:nvCxnSpPr>
        <p:spPr>
          <a:xfrm flipH="1">
            <a:off x="3802500" y="2571650"/>
            <a:ext cx="939300" cy="351300"/>
          </a:xfrm>
          <a:prstGeom prst="straightConnector1">
            <a:avLst/>
          </a:prstGeom>
          <a:noFill/>
          <a:ln cap="flat" cmpd="sng" w="9525">
            <a:solidFill>
              <a:srgbClr val="86AF15"/>
            </a:solidFill>
            <a:prstDash val="solid"/>
            <a:round/>
            <a:headEnd len="med" w="med" type="triangle"/>
            <a:tailEnd len="med" w="med" type="none"/>
          </a:ln>
        </p:spPr>
      </p:cxnSp>
      <p:sp>
        <p:nvSpPr>
          <p:cNvPr id="895" name="Google Shape;895;p99"/>
          <p:cNvSpPr txBox="1"/>
          <p:nvPr/>
        </p:nvSpPr>
        <p:spPr>
          <a:xfrm>
            <a:off x="2206000" y="3336350"/>
            <a:ext cx="2824800" cy="82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sz="1100">
                <a:solidFill>
                  <a:srgbClr val="558920"/>
                </a:solidFill>
                <a:latin typeface="Raleway"/>
                <a:ea typeface="Raleway"/>
                <a:cs typeface="Raleway"/>
                <a:sym typeface="Raleway"/>
              </a:rPr>
              <a:t>Jul 2019</a:t>
            </a:r>
            <a:endParaRPr b="1" i="1" sz="1100">
              <a:solidFill>
                <a:srgbClr val="558920"/>
              </a:solidFill>
              <a:latin typeface="Raleway"/>
              <a:ea typeface="Raleway"/>
              <a:cs typeface="Raleway"/>
              <a:sym typeface="Raleway"/>
            </a:endParaRPr>
          </a:p>
          <a:p>
            <a:pPr indent="-298450" lvl="0" marL="457200" rtl="0" algn="l">
              <a:spcBef>
                <a:spcPts val="0"/>
              </a:spcBef>
              <a:spcAft>
                <a:spcPts val="0"/>
              </a:spcAft>
              <a:buClr>
                <a:srgbClr val="558920"/>
              </a:buClr>
              <a:buSzPts val="1100"/>
              <a:buFont typeface="Raleway"/>
              <a:buChar char="●"/>
            </a:pPr>
            <a:r>
              <a:rPr i="1" lang="en" sz="1100">
                <a:solidFill>
                  <a:srgbClr val="558920"/>
                </a:solidFill>
                <a:latin typeface="Raleway"/>
                <a:ea typeface="Raleway"/>
                <a:cs typeface="Raleway"/>
                <a:sym typeface="Raleway"/>
              </a:rPr>
              <a:t>Refined and improved data quality</a:t>
            </a:r>
            <a:endParaRPr i="1" sz="1100">
              <a:solidFill>
                <a:srgbClr val="558920"/>
              </a:solidFill>
              <a:latin typeface="Raleway"/>
              <a:ea typeface="Raleway"/>
              <a:cs typeface="Raleway"/>
              <a:sym typeface="Raleway"/>
            </a:endParaRPr>
          </a:p>
          <a:p>
            <a:pPr indent="-298450" lvl="0" marL="457200" rtl="0" algn="l">
              <a:spcBef>
                <a:spcPts val="0"/>
              </a:spcBef>
              <a:spcAft>
                <a:spcPts val="0"/>
              </a:spcAft>
              <a:buClr>
                <a:srgbClr val="558920"/>
              </a:buClr>
              <a:buSzPts val="1100"/>
              <a:buFont typeface="Raleway"/>
              <a:buChar char="●"/>
            </a:pPr>
            <a:r>
              <a:rPr i="1" lang="en" sz="1100">
                <a:solidFill>
                  <a:srgbClr val="558920"/>
                </a:solidFill>
                <a:latin typeface="Raleway"/>
                <a:ea typeface="Raleway"/>
                <a:cs typeface="Raleway"/>
                <a:sym typeface="Raleway"/>
              </a:rPr>
              <a:t>VA provider accountability for populating BNL</a:t>
            </a:r>
            <a:endParaRPr i="1" sz="1100">
              <a:solidFill>
                <a:srgbClr val="558920"/>
              </a:solidFill>
              <a:latin typeface="Raleway"/>
              <a:ea typeface="Raleway"/>
              <a:cs typeface="Raleway"/>
              <a:sym typeface="Raleway"/>
            </a:endParaRPr>
          </a:p>
          <a:p>
            <a:pPr indent="0" lvl="0" marL="457200" rtl="0" algn="l">
              <a:spcBef>
                <a:spcPts val="0"/>
              </a:spcBef>
              <a:spcAft>
                <a:spcPts val="0"/>
              </a:spcAft>
              <a:buNone/>
            </a:pPr>
            <a:r>
              <a:t/>
            </a:r>
            <a:endParaRPr>
              <a:solidFill>
                <a:schemeClr val="dk2"/>
              </a:solidFill>
            </a:endParaRPr>
          </a:p>
          <a:p>
            <a:pPr indent="0" lvl="0" marL="0" rtl="0" algn="l">
              <a:spcBef>
                <a:spcPts val="0"/>
              </a:spcBef>
              <a:spcAft>
                <a:spcPts val="0"/>
              </a:spcAft>
              <a:buNone/>
            </a:pPr>
            <a:r>
              <a:t/>
            </a:r>
            <a:endParaRPr b="1" i="1" sz="1100">
              <a:solidFill>
                <a:srgbClr val="558920"/>
              </a:solidFill>
              <a:latin typeface="Raleway"/>
              <a:ea typeface="Raleway"/>
              <a:cs typeface="Raleway"/>
              <a:sym typeface="Raleway"/>
            </a:endParaRPr>
          </a:p>
        </p:txBody>
      </p:sp>
      <p:cxnSp>
        <p:nvCxnSpPr>
          <p:cNvPr id="896" name="Google Shape;896;p99"/>
          <p:cNvCxnSpPr/>
          <p:nvPr/>
        </p:nvCxnSpPr>
        <p:spPr>
          <a:xfrm flipH="1" rot="10800000">
            <a:off x="3797350" y="2762750"/>
            <a:ext cx="1617300" cy="773400"/>
          </a:xfrm>
          <a:prstGeom prst="straightConnector1">
            <a:avLst/>
          </a:prstGeom>
          <a:noFill/>
          <a:ln cap="flat" cmpd="sng" w="9525">
            <a:solidFill>
              <a:srgbClr val="86AF15"/>
            </a:solidFill>
            <a:prstDash val="solid"/>
            <a:round/>
            <a:headEnd len="med" w="med" type="none"/>
            <a:tailEnd len="med" w="med" type="triangl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86AF15"/>
        </a:solidFill>
      </p:bgPr>
    </p:bg>
    <p:spTree>
      <p:nvGrpSpPr>
        <p:cNvPr id="900" name="Shape 900"/>
        <p:cNvGrpSpPr/>
        <p:nvPr/>
      </p:nvGrpSpPr>
      <p:grpSpPr>
        <a:xfrm>
          <a:off x="0" y="0"/>
          <a:ext cx="0" cy="0"/>
          <a:chOff x="0" y="0"/>
          <a:chExt cx="0" cy="0"/>
        </a:xfrm>
      </p:grpSpPr>
      <p:sp>
        <p:nvSpPr>
          <p:cNvPr id="901" name="Google Shape;901;p100"/>
          <p:cNvSpPr/>
          <p:nvPr/>
        </p:nvSpPr>
        <p:spPr>
          <a:xfrm>
            <a:off x="0" y="1037400"/>
            <a:ext cx="9144000" cy="4106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02" name="Google Shape;902;p100"/>
          <p:cNvPicPr preferRelativeResize="0"/>
          <p:nvPr/>
        </p:nvPicPr>
        <p:blipFill>
          <a:blip r:embed="rId3">
            <a:alphaModFix/>
          </a:blip>
          <a:stretch>
            <a:fillRect/>
          </a:stretch>
        </p:blipFill>
        <p:spPr>
          <a:xfrm>
            <a:off x="0" y="1835983"/>
            <a:ext cx="9143999" cy="3147934"/>
          </a:xfrm>
          <a:prstGeom prst="rect">
            <a:avLst/>
          </a:prstGeom>
          <a:noFill/>
          <a:ln>
            <a:noFill/>
          </a:ln>
        </p:spPr>
      </p:pic>
      <p:sp>
        <p:nvSpPr>
          <p:cNvPr id="903" name="Google Shape;903;p100"/>
          <p:cNvSpPr txBox="1"/>
          <p:nvPr/>
        </p:nvSpPr>
        <p:spPr>
          <a:xfrm>
            <a:off x="343750" y="192575"/>
            <a:ext cx="8878200" cy="59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200">
                <a:solidFill>
                  <a:srgbClr val="FFFFFF"/>
                </a:solidFill>
                <a:highlight>
                  <a:srgbClr val="86AF15"/>
                </a:highlight>
                <a:latin typeface="Raleway"/>
                <a:ea typeface="Raleway"/>
                <a:cs typeface="Raleway"/>
                <a:sym typeface="Raleway"/>
              </a:rPr>
              <a:t>Actively Homeless</a:t>
            </a:r>
            <a:r>
              <a:rPr lang="en" sz="3200">
                <a:solidFill>
                  <a:srgbClr val="FFFFFF"/>
                </a:solidFill>
                <a:highlight>
                  <a:srgbClr val="86AF15"/>
                </a:highlight>
                <a:latin typeface="Raleway"/>
                <a:ea typeface="Raleway"/>
                <a:cs typeface="Raleway"/>
                <a:sym typeface="Raleway"/>
              </a:rPr>
              <a:t> </a:t>
            </a:r>
            <a:r>
              <a:rPr lang="en" sz="3200">
                <a:solidFill>
                  <a:srgbClr val="FFFFFF"/>
                </a:solidFill>
                <a:highlight>
                  <a:srgbClr val="86AF15"/>
                </a:highlight>
                <a:latin typeface="Raleway Light"/>
                <a:ea typeface="Raleway Light"/>
                <a:cs typeface="Raleway Light"/>
                <a:sym typeface="Raleway Light"/>
              </a:rPr>
              <a:t>- Monthly Veteran Count</a:t>
            </a:r>
            <a:endParaRPr sz="3200">
              <a:solidFill>
                <a:srgbClr val="FFFFFF"/>
              </a:solidFill>
              <a:highlight>
                <a:srgbClr val="86AF15"/>
              </a:highlight>
              <a:latin typeface="Raleway Light"/>
              <a:ea typeface="Raleway Light"/>
              <a:cs typeface="Raleway Light"/>
              <a:sym typeface="Raleway Light"/>
            </a:endParaRPr>
          </a:p>
        </p:txBody>
      </p:sp>
      <p:sp>
        <p:nvSpPr>
          <p:cNvPr id="904" name="Google Shape;904;p100"/>
          <p:cNvSpPr/>
          <p:nvPr/>
        </p:nvSpPr>
        <p:spPr>
          <a:xfrm>
            <a:off x="152400" y="1189800"/>
            <a:ext cx="6374700" cy="3378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100"/>
          <p:cNvSpPr txBox="1"/>
          <p:nvPr/>
        </p:nvSpPr>
        <p:spPr>
          <a:xfrm>
            <a:off x="6947875" y="1791700"/>
            <a:ext cx="2115600" cy="43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86AF15"/>
                </a:solidFill>
                <a:latin typeface="Raleway"/>
                <a:ea typeface="Raleway"/>
                <a:cs typeface="Raleway"/>
                <a:sym typeface="Raleway"/>
              </a:rPr>
              <a:t>Nov</a:t>
            </a:r>
            <a:r>
              <a:rPr lang="en" sz="1000">
                <a:solidFill>
                  <a:srgbClr val="86AF15"/>
                </a:solidFill>
                <a:latin typeface="Raleway"/>
                <a:ea typeface="Raleway"/>
                <a:cs typeface="Raleway"/>
                <a:sym typeface="Raleway"/>
              </a:rPr>
              <a:t> 2019: </a:t>
            </a:r>
            <a:br>
              <a:rPr lang="en" sz="1000">
                <a:solidFill>
                  <a:srgbClr val="86AF15"/>
                </a:solidFill>
                <a:latin typeface="Raleway"/>
                <a:ea typeface="Raleway"/>
                <a:cs typeface="Raleway"/>
                <a:sym typeface="Raleway"/>
              </a:rPr>
            </a:br>
            <a:r>
              <a:rPr lang="en" sz="1000">
                <a:solidFill>
                  <a:srgbClr val="86AF15"/>
                </a:solidFill>
                <a:latin typeface="Raleway"/>
                <a:ea typeface="Raleway"/>
                <a:cs typeface="Raleway"/>
                <a:sym typeface="Raleway"/>
              </a:rPr>
              <a:t>Achieved sustainable 30% Reduction Goal!</a:t>
            </a:r>
            <a:endParaRPr sz="1000">
              <a:solidFill>
                <a:srgbClr val="86AF15"/>
              </a:solidFill>
              <a:latin typeface="Raleway"/>
              <a:ea typeface="Raleway"/>
              <a:cs typeface="Raleway"/>
              <a:sym typeface="Raleway"/>
            </a:endParaRPr>
          </a:p>
        </p:txBody>
      </p:sp>
      <p:cxnSp>
        <p:nvCxnSpPr>
          <p:cNvPr id="906" name="Google Shape;906;p100"/>
          <p:cNvCxnSpPr/>
          <p:nvPr/>
        </p:nvCxnSpPr>
        <p:spPr>
          <a:xfrm>
            <a:off x="7779525" y="2402650"/>
            <a:ext cx="11100" cy="742200"/>
          </a:xfrm>
          <a:prstGeom prst="straightConnector1">
            <a:avLst/>
          </a:prstGeom>
          <a:noFill/>
          <a:ln cap="flat" cmpd="sng" w="9525">
            <a:solidFill>
              <a:srgbClr val="86AF15"/>
            </a:solidFill>
            <a:prstDash val="solid"/>
            <a:round/>
            <a:headEnd len="med" w="med" type="none"/>
            <a:tailEnd len="med" w="med" type="triangle"/>
          </a:ln>
        </p:spPr>
      </p:cxnSp>
      <p:sp>
        <p:nvSpPr>
          <p:cNvPr id="907" name="Google Shape;907;p100"/>
          <p:cNvSpPr txBox="1"/>
          <p:nvPr/>
        </p:nvSpPr>
        <p:spPr>
          <a:xfrm>
            <a:off x="3580275" y="2141125"/>
            <a:ext cx="2115600" cy="43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86AF15"/>
                </a:solidFill>
                <a:latin typeface="Raleway"/>
                <a:ea typeface="Raleway"/>
                <a:cs typeface="Raleway"/>
                <a:sym typeface="Raleway"/>
              </a:rPr>
              <a:t>May 2019:</a:t>
            </a:r>
            <a:r>
              <a:rPr lang="en" sz="1000">
                <a:solidFill>
                  <a:srgbClr val="86AF15"/>
                </a:solidFill>
                <a:latin typeface="Raleway"/>
                <a:ea typeface="Raleway"/>
                <a:cs typeface="Raleway"/>
                <a:sym typeface="Raleway"/>
              </a:rPr>
              <a:t> </a:t>
            </a:r>
            <a:br>
              <a:rPr lang="en" sz="1000">
                <a:solidFill>
                  <a:srgbClr val="86AF15"/>
                </a:solidFill>
                <a:latin typeface="Raleway"/>
                <a:ea typeface="Raleway"/>
                <a:cs typeface="Raleway"/>
                <a:sym typeface="Raleway"/>
              </a:rPr>
            </a:br>
            <a:r>
              <a:rPr lang="en" sz="1000">
                <a:solidFill>
                  <a:srgbClr val="86AF15"/>
                </a:solidFill>
                <a:latin typeface="Raleway"/>
                <a:ea typeface="Raleway"/>
                <a:cs typeface="Raleway"/>
                <a:sym typeface="Raleway"/>
              </a:rPr>
              <a:t>30% Reduction goal set</a:t>
            </a:r>
            <a:endParaRPr sz="1000">
              <a:solidFill>
                <a:srgbClr val="86AF15"/>
              </a:solidFill>
              <a:latin typeface="Raleway"/>
              <a:ea typeface="Raleway"/>
              <a:cs typeface="Raleway"/>
              <a:sym typeface="Raleway"/>
            </a:endParaRPr>
          </a:p>
        </p:txBody>
      </p:sp>
      <p:cxnSp>
        <p:nvCxnSpPr>
          <p:cNvPr id="908" name="Google Shape;908;p100"/>
          <p:cNvCxnSpPr/>
          <p:nvPr/>
        </p:nvCxnSpPr>
        <p:spPr>
          <a:xfrm rot="10800000">
            <a:off x="611875" y="3322925"/>
            <a:ext cx="8130000" cy="0"/>
          </a:xfrm>
          <a:prstGeom prst="straightConnector1">
            <a:avLst/>
          </a:prstGeom>
          <a:noFill/>
          <a:ln cap="flat" cmpd="sng" w="28575">
            <a:solidFill>
              <a:schemeClr val="lt2"/>
            </a:solidFill>
            <a:prstDash val="dash"/>
            <a:round/>
            <a:headEnd len="med" w="med" type="none"/>
            <a:tailEnd len="med" w="med" type="none"/>
          </a:ln>
        </p:spPr>
      </p:cxnSp>
      <p:sp>
        <p:nvSpPr>
          <p:cNvPr id="909" name="Google Shape;909;p100"/>
          <p:cNvSpPr txBox="1"/>
          <p:nvPr/>
        </p:nvSpPr>
        <p:spPr>
          <a:xfrm>
            <a:off x="459475" y="3053300"/>
            <a:ext cx="1970100" cy="33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chemeClr val="lt2"/>
                </a:solidFill>
                <a:latin typeface="Raleway"/>
                <a:ea typeface="Raleway"/>
                <a:cs typeface="Raleway"/>
                <a:sym typeface="Raleway"/>
              </a:rPr>
              <a:t>30% Reduction Goal</a:t>
            </a:r>
            <a:endParaRPr b="1" sz="1100">
              <a:solidFill>
                <a:schemeClr val="lt2"/>
              </a:solidFill>
              <a:latin typeface="Raleway"/>
              <a:ea typeface="Raleway"/>
              <a:cs typeface="Raleway"/>
              <a:sym typeface="Raleway"/>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86AF15"/>
        </a:solidFill>
      </p:bgPr>
    </p:bg>
    <p:spTree>
      <p:nvGrpSpPr>
        <p:cNvPr id="913" name="Shape 913"/>
        <p:cNvGrpSpPr/>
        <p:nvPr/>
      </p:nvGrpSpPr>
      <p:grpSpPr>
        <a:xfrm>
          <a:off x="0" y="0"/>
          <a:ext cx="0" cy="0"/>
          <a:chOff x="0" y="0"/>
          <a:chExt cx="0" cy="0"/>
        </a:xfrm>
      </p:grpSpPr>
      <p:sp>
        <p:nvSpPr>
          <p:cNvPr id="914" name="Google Shape;914;p101"/>
          <p:cNvSpPr txBox="1"/>
          <p:nvPr/>
        </p:nvSpPr>
        <p:spPr>
          <a:xfrm>
            <a:off x="5898505" y="4282386"/>
            <a:ext cx="1425000" cy="16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800">
                <a:solidFill>
                  <a:srgbClr val="888888"/>
                </a:solidFill>
              </a:rPr>
              <a:t>2018</a:t>
            </a:r>
            <a:endParaRPr b="1" sz="800">
              <a:solidFill>
                <a:srgbClr val="888888"/>
              </a:solidFill>
            </a:endParaRPr>
          </a:p>
        </p:txBody>
      </p:sp>
      <p:sp>
        <p:nvSpPr>
          <p:cNvPr id="915" name="Google Shape;915;p101"/>
          <p:cNvSpPr txBox="1"/>
          <p:nvPr/>
        </p:nvSpPr>
        <p:spPr>
          <a:xfrm>
            <a:off x="2135331" y="2018748"/>
            <a:ext cx="1425000" cy="16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600">
                <a:solidFill>
                  <a:srgbClr val="888888"/>
                </a:solidFill>
              </a:rPr>
              <a:t>2018</a:t>
            </a:r>
            <a:endParaRPr b="1" sz="600">
              <a:solidFill>
                <a:srgbClr val="888888"/>
              </a:solidFill>
            </a:endParaRPr>
          </a:p>
        </p:txBody>
      </p:sp>
      <p:sp>
        <p:nvSpPr>
          <p:cNvPr id="916" name="Google Shape;916;p101"/>
          <p:cNvSpPr/>
          <p:nvPr/>
        </p:nvSpPr>
        <p:spPr>
          <a:xfrm>
            <a:off x="3165800" y="2706350"/>
            <a:ext cx="5978100" cy="24372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101"/>
          <p:cNvSpPr/>
          <p:nvPr/>
        </p:nvSpPr>
        <p:spPr>
          <a:xfrm>
            <a:off x="0" y="0"/>
            <a:ext cx="4649400" cy="2483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101"/>
          <p:cNvSpPr/>
          <p:nvPr/>
        </p:nvSpPr>
        <p:spPr>
          <a:xfrm>
            <a:off x="0" y="2706300"/>
            <a:ext cx="3165900" cy="2437200"/>
          </a:xfrm>
          <a:prstGeom prst="rect">
            <a:avLst/>
          </a:prstGeom>
          <a:solidFill>
            <a:srgbClr val="5589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101"/>
          <p:cNvSpPr/>
          <p:nvPr/>
        </p:nvSpPr>
        <p:spPr>
          <a:xfrm>
            <a:off x="4649400" y="0"/>
            <a:ext cx="4494600" cy="2483400"/>
          </a:xfrm>
          <a:prstGeom prst="rect">
            <a:avLst/>
          </a:prstGeom>
          <a:solidFill>
            <a:srgbClr val="5589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101"/>
          <p:cNvSpPr txBox="1"/>
          <p:nvPr/>
        </p:nvSpPr>
        <p:spPr>
          <a:xfrm>
            <a:off x="4911275" y="336250"/>
            <a:ext cx="4075500" cy="210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Raleway"/>
                <a:ea typeface="Raleway"/>
                <a:cs typeface="Raleway"/>
                <a:sym typeface="Raleway"/>
              </a:rPr>
              <a:t>Notes on Inflow:</a:t>
            </a:r>
            <a:br>
              <a:rPr b="1" lang="en">
                <a:solidFill>
                  <a:srgbClr val="FFFFFF"/>
                </a:solidFill>
                <a:latin typeface="Raleway"/>
                <a:ea typeface="Raleway"/>
                <a:cs typeface="Raleway"/>
                <a:sym typeface="Raleway"/>
              </a:rPr>
            </a:br>
            <a:endParaRPr b="1" sz="1100">
              <a:solidFill>
                <a:srgbClr val="FFFFFF"/>
              </a:solidFill>
              <a:latin typeface="Raleway"/>
              <a:ea typeface="Raleway"/>
              <a:cs typeface="Raleway"/>
              <a:sym typeface="Raleway"/>
            </a:endParaRPr>
          </a:p>
          <a:p>
            <a:pPr indent="-298450" lvl="0" marL="457200" rtl="0" algn="l">
              <a:spcBef>
                <a:spcPts val="0"/>
              </a:spcBef>
              <a:spcAft>
                <a:spcPts val="0"/>
              </a:spcAft>
              <a:buClr>
                <a:srgbClr val="FFFFFF"/>
              </a:buClr>
              <a:buSzPts val="1100"/>
              <a:buFont typeface="Raleway"/>
              <a:buChar char="●"/>
            </a:pPr>
            <a:r>
              <a:rPr lang="en" sz="1100">
                <a:solidFill>
                  <a:srgbClr val="FFFFFF"/>
                </a:solidFill>
                <a:latin typeface="Raleway"/>
                <a:ea typeface="Raleway"/>
                <a:cs typeface="Raleway"/>
                <a:sym typeface="Raleway"/>
              </a:rPr>
              <a:t>Charlotte started seeing more inflow in </a:t>
            </a:r>
            <a:r>
              <a:rPr lang="en" sz="1100">
                <a:solidFill>
                  <a:srgbClr val="FFFFFF"/>
                </a:solidFill>
                <a:latin typeface="Raleway"/>
                <a:ea typeface="Raleway"/>
                <a:cs typeface="Raleway"/>
                <a:sym typeface="Raleway"/>
              </a:rPr>
              <a:t>July and August</a:t>
            </a:r>
            <a:r>
              <a:rPr lang="en" sz="1100">
                <a:solidFill>
                  <a:srgbClr val="FFFFFF"/>
                </a:solidFill>
                <a:latin typeface="Raleway"/>
                <a:ea typeface="Raleway"/>
                <a:cs typeface="Raleway"/>
                <a:sym typeface="Raleway"/>
              </a:rPr>
              <a:t>, </a:t>
            </a:r>
            <a:r>
              <a:rPr lang="en" sz="1100">
                <a:solidFill>
                  <a:srgbClr val="FFFFFF"/>
                </a:solidFill>
                <a:latin typeface="Raleway"/>
                <a:ea typeface="Raleway"/>
                <a:cs typeface="Raleway"/>
                <a:sym typeface="Raleway"/>
              </a:rPr>
              <a:t>likely </a:t>
            </a:r>
            <a:r>
              <a:rPr lang="en" sz="1100">
                <a:solidFill>
                  <a:srgbClr val="FFFFFF"/>
                </a:solidFill>
                <a:latin typeface="Raleway"/>
                <a:ea typeface="Raleway"/>
                <a:cs typeface="Raleway"/>
                <a:sym typeface="Raleway"/>
              </a:rPr>
              <a:t>as a result of switching to a more accurate BFZ BNL report. </a:t>
            </a:r>
            <a:endParaRPr sz="1100">
              <a:solidFill>
                <a:srgbClr val="FFFFFF"/>
              </a:solidFill>
              <a:latin typeface="Raleway"/>
              <a:ea typeface="Raleway"/>
              <a:cs typeface="Raleway"/>
              <a:sym typeface="Raleway"/>
            </a:endParaRPr>
          </a:p>
          <a:p>
            <a:pPr indent="0" lvl="0" marL="0" rtl="0" algn="l">
              <a:spcBef>
                <a:spcPts val="0"/>
              </a:spcBef>
              <a:spcAft>
                <a:spcPts val="0"/>
              </a:spcAft>
              <a:buNone/>
            </a:pPr>
            <a:r>
              <a:t/>
            </a:r>
            <a:endParaRPr sz="1100">
              <a:solidFill>
                <a:srgbClr val="FFFFFF"/>
              </a:solidFill>
              <a:latin typeface="Raleway"/>
              <a:ea typeface="Raleway"/>
              <a:cs typeface="Raleway"/>
              <a:sym typeface="Raleway"/>
            </a:endParaRPr>
          </a:p>
          <a:p>
            <a:pPr indent="-298450" lvl="0" marL="457200" rtl="0" algn="l">
              <a:spcBef>
                <a:spcPts val="0"/>
              </a:spcBef>
              <a:spcAft>
                <a:spcPts val="0"/>
              </a:spcAft>
              <a:buClr>
                <a:srgbClr val="FFFFFF"/>
              </a:buClr>
              <a:buSzPts val="1100"/>
              <a:buFont typeface="Raleway"/>
              <a:buChar char="●"/>
            </a:pPr>
            <a:r>
              <a:rPr lang="en" sz="1100">
                <a:solidFill>
                  <a:srgbClr val="FFFFFF"/>
                </a:solidFill>
                <a:latin typeface="Raleway"/>
                <a:ea typeface="Raleway"/>
                <a:cs typeface="Raleway"/>
                <a:sym typeface="Raleway"/>
              </a:rPr>
              <a:t>Inflow numbers spike in November as a result of increased VA participation in CE and the integration of the VA data on to the </a:t>
            </a:r>
            <a:r>
              <a:rPr lang="en" sz="1100">
                <a:solidFill>
                  <a:srgbClr val="FFFFFF"/>
                </a:solidFill>
                <a:latin typeface="Raleway"/>
                <a:ea typeface="Raleway"/>
                <a:cs typeface="Raleway"/>
                <a:sym typeface="Raleway"/>
              </a:rPr>
              <a:t>BNL</a:t>
            </a:r>
            <a:endParaRPr sz="1100">
              <a:solidFill>
                <a:srgbClr val="FFFFFF"/>
              </a:solidFill>
              <a:latin typeface="Raleway"/>
              <a:ea typeface="Raleway"/>
              <a:cs typeface="Raleway"/>
              <a:sym typeface="Raleway"/>
            </a:endParaRPr>
          </a:p>
          <a:p>
            <a:pPr indent="0" lvl="0" marL="457200" rtl="0" algn="l">
              <a:spcBef>
                <a:spcPts val="0"/>
              </a:spcBef>
              <a:spcAft>
                <a:spcPts val="0"/>
              </a:spcAft>
              <a:buNone/>
            </a:pPr>
            <a:r>
              <a:t/>
            </a:r>
            <a:endParaRPr sz="1100">
              <a:solidFill>
                <a:srgbClr val="FFFFFF"/>
              </a:solidFill>
              <a:latin typeface="Raleway"/>
              <a:ea typeface="Raleway"/>
              <a:cs typeface="Raleway"/>
              <a:sym typeface="Raleway"/>
            </a:endParaRPr>
          </a:p>
        </p:txBody>
      </p:sp>
      <p:sp>
        <p:nvSpPr>
          <p:cNvPr id="921" name="Google Shape;921;p101"/>
          <p:cNvSpPr txBox="1"/>
          <p:nvPr/>
        </p:nvSpPr>
        <p:spPr>
          <a:xfrm>
            <a:off x="218600" y="2713350"/>
            <a:ext cx="2730600" cy="191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Raleway"/>
                <a:ea typeface="Raleway"/>
                <a:cs typeface="Raleway"/>
                <a:sym typeface="Raleway"/>
              </a:rPr>
              <a:t>New Inflow</a:t>
            </a:r>
            <a:r>
              <a:rPr b="1" lang="en">
                <a:solidFill>
                  <a:srgbClr val="FFFFFF"/>
                </a:solidFill>
                <a:latin typeface="Raleway"/>
                <a:ea typeface="Raleway"/>
                <a:cs typeface="Raleway"/>
                <a:sym typeface="Raleway"/>
              </a:rPr>
              <a:t>:</a:t>
            </a:r>
            <a:br>
              <a:rPr b="1" lang="en">
                <a:solidFill>
                  <a:srgbClr val="FFFFFF"/>
                </a:solidFill>
                <a:latin typeface="Raleway"/>
                <a:ea typeface="Raleway"/>
                <a:cs typeface="Raleway"/>
                <a:sym typeface="Raleway"/>
              </a:rPr>
            </a:br>
            <a:endParaRPr b="1" sz="1100">
              <a:solidFill>
                <a:srgbClr val="FFFFFF"/>
              </a:solidFill>
              <a:latin typeface="Raleway"/>
              <a:ea typeface="Raleway"/>
              <a:cs typeface="Raleway"/>
              <a:sym typeface="Raleway"/>
            </a:endParaRPr>
          </a:p>
          <a:p>
            <a:pPr indent="-298450" lvl="0" marL="457200" rtl="0" algn="l">
              <a:spcBef>
                <a:spcPts val="0"/>
              </a:spcBef>
              <a:spcAft>
                <a:spcPts val="0"/>
              </a:spcAft>
              <a:buClr>
                <a:srgbClr val="FFFFFF"/>
              </a:buClr>
              <a:buSzPts val="1100"/>
              <a:buFont typeface="Raleway"/>
              <a:buChar char="●"/>
            </a:pPr>
            <a:r>
              <a:rPr lang="en" sz="1100">
                <a:solidFill>
                  <a:srgbClr val="FFFFFF"/>
                </a:solidFill>
                <a:latin typeface="Raleway"/>
                <a:ea typeface="Raleway"/>
                <a:cs typeface="Raleway"/>
                <a:sym typeface="Raleway"/>
              </a:rPr>
              <a:t>“New Inflow” refers to those people that have been newly identified as being homeless; they haven’t been on the By-Name List before.</a:t>
            </a:r>
            <a:br>
              <a:rPr lang="en" sz="1100">
                <a:solidFill>
                  <a:srgbClr val="FFFFFF"/>
                </a:solidFill>
                <a:latin typeface="Raleway"/>
                <a:ea typeface="Raleway"/>
                <a:cs typeface="Raleway"/>
                <a:sym typeface="Raleway"/>
              </a:rPr>
            </a:br>
            <a:endParaRPr sz="1100">
              <a:solidFill>
                <a:srgbClr val="FFFFFF"/>
              </a:solidFill>
              <a:latin typeface="Raleway"/>
              <a:ea typeface="Raleway"/>
              <a:cs typeface="Raleway"/>
              <a:sym typeface="Raleway"/>
            </a:endParaRPr>
          </a:p>
          <a:p>
            <a:pPr indent="-298450" lvl="0" marL="457200" rtl="0" algn="l">
              <a:spcBef>
                <a:spcPts val="0"/>
              </a:spcBef>
              <a:spcAft>
                <a:spcPts val="0"/>
              </a:spcAft>
              <a:buClr>
                <a:srgbClr val="FFFFFF"/>
              </a:buClr>
              <a:buSzPts val="1100"/>
              <a:buFont typeface="Raleway"/>
              <a:buChar char="●"/>
            </a:pPr>
            <a:r>
              <a:rPr lang="en" sz="1100">
                <a:solidFill>
                  <a:srgbClr val="FFFFFF"/>
                </a:solidFill>
                <a:latin typeface="Raleway"/>
                <a:ea typeface="Raleway"/>
                <a:cs typeface="Raleway"/>
                <a:sym typeface="Raleway"/>
              </a:rPr>
              <a:t>The majority of Charlotte’s inflow are New Inflow. This is an indicator of strong outreach and community provider data collaboration.</a:t>
            </a:r>
            <a:endParaRPr sz="1100">
              <a:solidFill>
                <a:srgbClr val="FFFFFF"/>
              </a:solidFill>
              <a:latin typeface="Raleway"/>
              <a:ea typeface="Raleway"/>
              <a:cs typeface="Raleway"/>
              <a:sym typeface="Raleway"/>
            </a:endParaRPr>
          </a:p>
        </p:txBody>
      </p:sp>
      <p:pic>
        <p:nvPicPr>
          <p:cNvPr id="922" name="Google Shape;922;p101"/>
          <p:cNvPicPr preferRelativeResize="0"/>
          <p:nvPr/>
        </p:nvPicPr>
        <p:blipFill>
          <a:blip r:embed="rId3">
            <a:alphaModFix/>
          </a:blip>
          <a:stretch>
            <a:fillRect/>
          </a:stretch>
        </p:blipFill>
        <p:spPr>
          <a:xfrm>
            <a:off x="0" y="147125"/>
            <a:ext cx="4649399" cy="2155711"/>
          </a:xfrm>
          <a:prstGeom prst="rect">
            <a:avLst/>
          </a:prstGeom>
          <a:noFill/>
          <a:ln>
            <a:noFill/>
          </a:ln>
        </p:spPr>
      </p:pic>
      <p:pic>
        <p:nvPicPr>
          <p:cNvPr id="923" name="Google Shape;923;p101"/>
          <p:cNvPicPr preferRelativeResize="0"/>
          <p:nvPr/>
        </p:nvPicPr>
        <p:blipFill>
          <a:blip r:embed="rId4">
            <a:alphaModFix/>
          </a:blip>
          <a:stretch>
            <a:fillRect/>
          </a:stretch>
        </p:blipFill>
        <p:spPr>
          <a:xfrm>
            <a:off x="3165900" y="3276159"/>
            <a:ext cx="5978100" cy="153254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86AF15"/>
        </a:solidFill>
      </p:bgPr>
    </p:bg>
    <p:spTree>
      <p:nvGrpSpPr>
        <p:cNvPr id="927" name="Shape 927"/>
        <p:cNvGrpSpPr/>
        <p:nvPr/>
      </p:nvGrpSpPr>
      <p:grpSpPr>
        <a:xfrm>
          <a:off x="0" y="0"/>
          <a:ext cx="0" cy="0"/>
          <a:chOff x="0" y="0"/>
          <a:chExt cx="0" cy="0"/>
        </a:xfrm>
      </p:grpSpPr>
      <p:sp>
        <p:nvSpPr>
          <p:cNvPr id="928" name="Google Shape;928;p102"/>
          <p:cNvSpPr txBox="1"/>
          <p:nvPr/>
        </p:nvSpPr>
        <p:spPr>
          <a:xfrm>
            <a:off x="5605955" y="4333011"/>
            <a:ext cx="1425000" cy="16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700">
                <a:solidFill>
                  <a:srgbClr val="888888"/>
                </a:solidFill>
              </a:rPr>
              <a:t>2018</a:t>
            </a:r>
            <a:endParaRPr b="1" sz="700">
              <a:solidFill>
                <a:srgbClr val="888888"/>
              </a:solidFill>
            </a:endParaRPr>
          </a:p>
        </p:txBody>
      </p:sp>
      <p:sp>
        <p:nvSpPr>
          <p:cNvPr id="929" name="Google Shape;929;p102"/>
          <p:cNvSpPr/>
          <p:nvPr/>
        </p:nvSpPr>
        <p:spPr>
          <a:xfrm>
            <a:off x="2348150" y="2576400"/>
            <a:ext cx="6795900" cy="2567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102"/>
          <p:cNvSpPr/>
          <p:nvPr/>
        </p:nvSpPr>
        <p:spPr>
          <a:xfrm>
            <a:off x="-11050" y="0"/>
            <a:ext cx="6747900" cy="2361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102"/>
          <p:cNvSpPr txBox="1"/>
          <p:nvPr/>
        </p:nvSpPr>
        <p:spPr>
          <a:xfrm>
            <a:off x="1415650" y="320875"/>
            <a:ext cx="2368800" cy="1983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102"/>
          <p:cNvSpPr/>
          <p:nvPr/>
        </p:nvSpPr>
        <p:spPr>
          <a:xfrm>
            <a:off x="0" y="2576400"/>
            <a:ext cx="2348100" cy="2567100"/>
          </a:xfrm>
          <a:prstGeom prst="rect">
            <a:avLst/>
          </a:prstGeom>
          <a:solidFill>
            <a:srgbClr val="5589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102"/>
          <p:cNvSpPr txBox="1"/>
          <p:nvPr/>
        </p:nvSpPr>
        <p:spPr>
          <a:xfrm>
            <a:off x="236650" y="2567675"/>
            <a:ext cx="1973100" cy="208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b="1" lang="en">
                <a:solidFill>
                  <a:schemeClr val="lt1"/>
                </a:solidFill>
                <a:latin typeface="Raleway"/>
                <a:ea typeface="Raleway"/>
                <a:cs typeface="Raleway"/>
                <a:sym typeface="Raleway"/>
              </a:rPr>
              <a:t>Notes on data clean up efforts:</a:t>
            </a:r>
            <a:endParaRPr b="1">
              <a:solidFill>
                <a:srgbClr val="FFFFFF"/>
              </a:solidFill>
              <a:latin typeface="Raleway"/>
              <a:ea typeface="Raleway"/>
              <a:cs typeface="Raleway"/>
              <a:sym typeface="Raleway"/>
            </a:endParaRPr>
          </a:p>
          <a:p>
            <a:pPr indent="0" lvl="0" marL="0" rtl="0" algn="l">
              <a:spcBef>
                <a:spcPts val="0"/>
              </a:spcBef>
              <a:spcAft>
                <a:spcPts val="0"/>
              </a:spcAft>
              <a:buNone/>
            </a:pPr>
            <a:r>
              <a:t/>
            </a:r>
            <a:endParaRPr b="1" sz="1100">
              <a:solidFill>
                <a:srgbClr val="FFFFFF"/>
              </a:solidFill>
              <a:latin typeface="Raleway"/>
              <a:ea typeface="Raleway"/>
              <a:cs typeface="Raleway"/>
              <a:sym typeface="Raleway"/>
            </a:endParaRPr>
          </a:p>
          <a:p>
            <a:pPr indent="-298450" lvl="0" marL="342900" rtl="0" algn="l">
              <a:spcBef>
                <a:spcPts val="0"/>
              </a:spcBef>
              <a:spcAft>
                <a:spcPts val="0"/>
              </a:spcAft>
              <a:buClr>
                <a:srgbClr val="FFFFFF"/>
              </a:buClr>
              <a:buSzPts val="1100"/>
              <a:buFont typeface="Raleway"/>
              <a:buChar char="●"/>
            </a:pPr>
            <a:r>
              <a:rPr lang="en" sz="1100">
                <a:solidFill>
                  <a:schemeClr val="lt1"/>
                </a:solidFill>
                <a:latin typeface="Raleway"/>
                <a:ea typeface="Raleway"/>
                <a:cs typeface="Raleway"/>
                <a:sym typeface="Raleway"/>
              </a:rPr>
              <a:t>Charlotte’s data clean up effort took off in the summer of 2019, wrapping up by September. Now that Charlotte has a reliable way to verify veteran status, they expect to see fewer moves to inactivity.</a:t>
            </a:r>
            <a:endParaRPr sz="1100">
              <a:solidFill>
                <a:srgbClr val="FFFFFF"/>
              </a:solidFill>
              <a:latin typeface="Raleway"/>
              <a:ea typeface="Raleway"/>
              <a:cs typeface="Raleway"/>
              <a:sym typeface="Raleway"/>
            </a:endParaRPr>
          </a:p>
        </p:txBody>
      </p:sp>
      <p:sp>
        <p:nvSpPr>
          <p:cNvPr id="934" name="Google Shape;934;p102"/>
          <p:cNvSpPr/>
          <p:nvPr/>
        </p:nvSpPr>
        <p:spPr>
          <a:xfrm>
            <a:off x="6736850" y="0"/>
            <a:ext cx="2407200" cy="2361300"/>
          </a:xfrm>
          <a:prstGeom prst="rect">
            <a:avLst/>
          </a:prstGeom>
          <a:solidFill>
            <a:srgbClr val="5589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102"/>
          <p:cNvSpPr txBox="1"/>
          <p:nvPr/>
        </p:nvSpPr>
        <p:spPr>
          <a:xfrm>
            <a:off x="6870575" y="56375"/>
            <a:ext cx="2022900" cy="222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Raleway"/>
                <a:ea typeface="Raleway"/>
                <a:cs typeface="Raleway"/>
                <a:sym typeface="Raleway"/>
              </a:rPr>
              <a:t>Notes on Outflow:</a:t>
            </a:r>
            <a:br>
              <a:rPr b="1" lang="en">
                <a:solidFill>
                  <a:srgbClr val="FFFFFF"/>
                </a:solidFill>
                <a:latin typeface="Raleway"/>
                <a:ea typeface="Raleway"/>
                <a:cs typeface="Raleway"/>
                <a:sym typeface="Raleway"/>
              </a:rPr>
            </a:br>
            <a:endParaRPr b="1" sz="1100">
              <a:solidFill>
                <a:srgbClr val="FFFFFF"/>
              </a:solidFill>
              <a:latin typeface="Raleway"/>
              <a:ea typeface="Raleway"/>
              <a:cs typeface="Raleway"/>
              <a:sym typeface="Raleway"/>
            </a:endParaRPr>
          </a:p>
          <a:p>
            <a:pPr indent="-298450" lvl="0" marL="228600" rtl="0" algn="l">
              <a:spcBef>
                <a:spcPts val="0"/>
              </a:spcBef>
              <a:spcAft>
                <a:spcPts val="0"/>
              </a:spcAft>
              <a:buClr>
                <a:srgbClr val="FFFFFF"/>
              </a:buClr>
              <a:buSzPts val="1100"/>
              <a:buFont typeface="Raleway"/>
              <a:buChar char="●"/>
            </a:pPr>
            <a:r>
              <a:rPr lang="en" sz="1100">
                <a:solidFill>
                  <a:srgbClr val="FFFFFF"/>
                </a:solidFill>
                <a:latin typeface="Raleway"/>
                <a:ea typeface="Raleway"/>
                <a:cs typeface="Raleway"/>
                <a:sym typeface="Raleway"/>
              </a:rPr>
              <a:t>Although Charlotte’s outflow decreased over time, its housing placements has actually increased. The decrease in outflow shown here is due to fewer veterans being moved to inactive status. </a:t>
            </a:r>
            <a:endParaRPr sz="1100">
              <a:solidFill>
                <a:srgbClr val="FFFFFF"/>
              </a:solidFill>
              <a:latin typeface="Raleway"/>
              <a:ea typeface="Raleway"/>
              <a:cs typeface="Raleway"/>
              <a:sym typeface="Raleway"/>
            </a:endParaRPr>
          </a:p>
        </p:txBody>
      </p:sp>
      <p:pic>
        <p:nvPicPr>
          <p:cNvPr id="936" name="Google Shape;936;p102"/>
          <p:cNvPicPr preferRelativeResize="0"/>
          <p:nvPr/>
        </p:nvPicPr>
        <p:blipFill>
          <a:blip r:embed="rId3">
            <a:alphaModFix/>
          </a:blip>
          <a:stretch>
            <a:fillRect/>
          </a:stretch>
        </p:blipFill>
        <p:spPr>
          <a:xfrm>
            <a:off x="0" y="351698"/>
            <a:ext cx="6747901" cy="1702103"/>
          </a:xfrm>
          <a:prstGeom prst="rect">
            <a:avLst/>
          </a:prstGeom>
          <a:noFill/>
          <a:ln>
            <a:noFill/>
          </a:ln>
        </p:spPr>
      </p:pic>
      <p:pic>
        <p:nvPicPr>
          <p:cNvPr id="937" name="Google Shape;937;p102"/>
          <p:cNvPicPr preferRelativeResize="0"/>
          <p:nvPr/>
        </p:nvPicPr>
        <p:blipFill>
          <a:blip r:embed="rId4">
            <a:alphaModFix/>
          </a:blip>
          <a:stretch>
            <a:fillRect/>
          </a:stretch>
        </p:blipFill>
        <p:spPr>
          <a:xfrm>
            <a:off x="2348100" y="3050437"/>
            <a:ext cx="6795899" cy="177518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941" name="Shape 941"/>
        <p:cNvGrpSpPr/>
        <p:nvPr/>
      </p:nvGrpSpPr>
      <p:grpSpPr>
        <a:xfrm>
          <a:off x="0" y="0"/>
          <a:ext cx="0" cy="0"/>
          <a:chOff x="0" y="0"/>
          <a:chExt cx="0" cy="0"/>
        </a:xfrm>
      </p:grpSpPr>
      <p:sp>
        <p:nvSpPr>
          <p:cNvPr id="942" name="Google Shape;942;p103"/>
          <p:cNvSpPr txBox="1"/>
          <p:nvPr>
            <p:ph type="title"/>
          </p:nvPr>
        </p:nvSpPr>
        <p:spPr>
          <a:xfrm>
            <a:off x="505500" y="713350"/>
            <a:ext cx="8965500" cy="676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000">
                <a:highlight>
                  <a:srgbClr val="FF6F0C"/>
                </a:highlight>
              </a:rPr>
              <a:t> CHARLOTTE/MECKLENBURG COUNTY COC:</a:t>
            </a:r>
            <a:r>
              <a:rPr lang="en" sz="4000">
                <a:solidFill>
                  <a:srgbClr val="FF6F0C"/>
                </a:solidFill>
                <a:highlight>
                  <a:srgbClr val="FF6F0C"/>
                </a:highlight>
              </a:rPr>
              <a:t>..</a:t>
            </a:r>
            <a:r>
              <a:rPr lang="en" sz="4000">
                <a:highlight>
                  <a:srgbClr val="FF6F0C"/>
                </a:highlight>
                <a:latin typeface="Raleway ExtraBold"/>
                <a:ea typeface="Raleway ExtraBold"/>
                <a:cs typeface="Raleway ExtraBold"/>
                <a:sym typeface="Raleway ExtraBold"/>
              </a:rPr>
              <a:t> </a:t>
            </a:r>
            <a:endParaRPr sz="4000">
              <a:highlight>
                <a:srgbClr val="FF6F0C"/>
              </a:highlight>
              <a:latin typeface="Raleway ExtraBold"/>
              <a:ea typeface="Raleway ExtraBold"/>
              <a:cs typeface="Raleway ExtraBold"/>
              <a:sym typeface="Raleway ExtraBold"/>
            </a:endParaRPr>
          </a:p>
          <a:p>
            <a:pPr indent="0" lvl="0" marL="0" rtl="0" algn="l">
              <a:spcBef>
                <a:spcPts val="0"/>
              </a:spcBef>
              <a:spcAft>
                <a:spcPts val="0"/>
              </a:spcAft>
              <a:buNone/>
            </a:pPr>
            <a:r>
              <a:rPr lang="en" sz="4000">
                <a:highlight>
                  <a:srgbClr val="FF6F0C"/>
                </a:highlight>
                <a:latin typeface="Raleway ExtraBold"/>
                <a:ea typeface="Raleway ExtraBold"/>
                <a:cs typeface="Raleway ExtraBold"/>
                <a:sym typeface="Raleway ExtraBold"/>
              </a:rPr>
              <a:t> AIMING TOWARD THE NEXT GOAL</a:t>
            </a:r>
            <a:r>
              <a:rPr lang="en" sz="4000">
                <a:solidFill>
                  <a:srgbClr val="FF6F0C"/>
                </a:solidFill>
                <a:highlight>
                  <a:srgbClr val="FF6F0C"/>
                </a:highlight>
              </a:rPr>
              <a:t>.</a:t>
            </a:r>
            <a:endParaRPr sz="4000">
              <a:solidFill>
                <a:srgbClr val="86AF15"/>
              </a:solidFill>
              <a:highlight>
                <a:srgbClr val="86AF15"/>
              </a:highlight>
            </a:endParaRPr>
          </a:p>
        </p:txBody>
      </p:sp>
      <p:sp>
        <p:nvSpPr>
          <p:cNvPr id="943" name="Google Shape;943;p103"/>
          <p:cNvSpPr/>
          <p:nvPr/>
        </p:nvSpPr>
        <p:spPr>
          <a:xfrm>
            <a:off x="0" y="147200"/>
            <a:ext cx="556800" cy="1821600"/>
          </a:xfrm>
          <a:prstGeom prst="rect">
            <a:avLst/>
          </a:prstGeom>
          <a:solidFill>
            <a:srgbClr val="FF6F0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6F0C"/>
        </a:solidFill>
      </p:bgPr>
    </p:bg>
    <p:spTree>
      <p:nvGrpSpPr>
        <p:cNvPr id="947" name="Shape 947"/>
        <p:cNvGrpSpPr/>
        <p:nvPr/>
      </p:nvGrpSpPr>
      <p:grpSpPr>
        <a:xfrm>
          <a:off x="0" y="0"/>
          <a:ext cx="0" cy="0"/>
          <a:chOff x="0" y="0"/>
          <a:chExt cx="0" cy="0"/>
        </a:xfrm>
      </p:grpSpPr>
      <p:sp>
        <p:nvSpPr>
          <p:cNvPr id="948" name="Google Shape;948;p104"/>
          <p:cNvSpPr/>
          <p:nvPr/>
        </p:nvSpPr>
        <p:spPr>
          <a:xfrm>
            <a:off x="5089675" y="4199975"/>
            <a:ext cx="3594000" cy="554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104"/>
          <p:cNvSpPr txBox="1"/>
          <p:nvPr/>
        </p:nvSpPr>
        <p:spPr>
          <a:xfrm>
            <a:off x="451550" y="1760025"/>
            <a:ext cx="8232600" cy="554400"/>
          </a:xfrm>
          <a:prstGeom prst="rect">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solidFill>
                  <a:srgbClr val="FFFFFF"/>
                </a:solidFill>
                <a:latin typeface="Raleway"/>
                <a:ea typeface="Raleway"/>
                <a:cs typeface="Raleway"/>
                <a:sym typeface="Raleway"/>
              </a:rPr>
              <a:t>Build the will among community leaders </a:t>
            </a:r>
            <a:r>
              <a:rPr lang="en" sz="1200">
                <a:solidFill>
                  <a:srgbClr val="FFFFFF"/>
                </a:solidFill>
                <a:latin typeface="Raleway"/>
                <a:ea typeface="Raleway"/>
                <a:cs typeface="Raleway"/>
                <a:sym typeface="Raleway"/>
              </a:rPr>
              <a:t>and develop a shared aim</a:t>
            </a:r>
            <a:endParaRPr sz="1200">
              <a:solidFill>
                <a:srgbClr val="FFFFFF"/>
              </a:solidFill>
              <a:latin typeface="Raleway"/>
              <a:ea typeface="Raleway"/>
              <a:cs typeface="Raleway"/>
              <a:sym typeface="Raleway"/>
            </a:endParaRPr>
          </a:p>
        </p:txBody>
      </p:sp>
      <p:sp>
        <p:nvSpPr>
          <p:cNvPr id="950" name="Google Shape;950;p104"/>
          <p:cNvSpPr txBox="1"/>
          <p:nvPr/>
        </p:nvSpPr>
        <p:spPr>
          <a:xfrm>
            <a:off x="1646298" y="2370013"/>
            <a:ext cx="7037400" cy="554400"/>
          </a:xfrm>
          <a:prstGeom prst="rect">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rgbClr val="FFFFFF"/>
                </a:solidFill>
                <a:latin typeface="Raleway"/>
                <a:ea typeface="Raleway"/>
                <a:cs typeface="Raleway"/>
                <a:sym typeface="Raleway"/>
              </a:rPr>
              <a:t>Achieve a </a:t>
            </a:r>
            <a:r>
              <a:rPr b="1" lang="en" sz="1200">
                <a:solidFill>
                  <a:srgbClr val="FFFFFF"/>
                </a:solidFill>
                <a:latin typeface="Raleway"/>
                <a:ea typeface="Raleway"/>
                <a:cs typeface="Raleway"/>
                <a:sym typeface="Raleway"/>
              </a:rPr>
              <a:t>real-time, by-name list</a:t>
            </a:r>
            <a:r>
              <a:rPr lang="en" sz="1200">
                <a:solidFill>
                  <a:srgbClr val="FFFFFF"/>
                </a:solidFill>
                <a:latin typeface="Raleway"/>
                <a:ea typeface="Raleway"/>
                <a:cs typeface="Raleway"/>
                <a:sym typeface="Raleway"/>
              </a:rPr>
              <a:t> of people experiencing homelessness</a:t>
            </a:r>
            <a:endParaRPr sz="1200">
              <a:solidFill>
                <a:srgbClr val="FFFFFF"/>
              </a:solidFill>
              <a:latin typeface="Raleway"/>
              <a:ea typeface="Raleway"/>
              <a:cs typeface="Raleway"/>
              <a:sym typeface="Raleway"/>
            </a:endParaRPr>
          </a:p>
        </p:txBody>
      </p:sp>
      <p:sp>
        <p:nvSpPr>
          <p:cNvPr id="951" name="Google Shape;951;p104"/>
          <p:cNvSpPr txBox="1"/>
          <p:nvPr/>
        </p:nvSpPr>
        <p:spPr>
          <a:xfrm>
            <a:off x="2803672" y="2980000"/>
            <a:ext cx="5880300" cy="554400"/>
          </a:xfrm>
          <a:prstGeom prst="rect">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rgbClr val="FFFFFF"/>
                </a:solidFill>
                <a:latin typeface="Raleway"/>
                <a:ea typeface="Raleway"/>
                <a:cs typeface="Raleway"/>
                <a:sym typeface="Raleway"/>
              </a:rPr>
              <a:t>Drive </a:t>
            </a:r>
            <a:r>
              <a:rPr b="1" lang="en" sz="1200">
                <a:solidFill>
                  <a:srgbClr val="FFFFFF"/>
                </a:solidFill>
                <a:latin typeface="Raleway"/>
                <a:ea typeface="Raleway"/>
                <a:cs typeface="Raleway"/>
                <a:sym typeface="Raleway"/>
              </a:rPr>
              <a:t>monthly reductions</a:t>
            </a:r>
            <a:r>
              <a:rPr lang="en" sz="1200">
                <a:solidFill>
                  <a:srgbClr val="FFFFFF"/>
                </a:solidFill>
                <a:latin typeface="Raleway"/>
                <a:ea typeface="Raleway"/>
                <a:cs typeface="Raleway"/>
                <a:sym typeface="Raleway"/>
              </a:rPr>
              <a:t> in your actively homeless number</a:t>
            </a:r>
            <a:endParaRPr sz="1200">
              <a:solidFill>
                <a:srgbClr val="FFFFFF"/>
              </a:solidFill>
              <a:latin typeface="Raleway"/>
              <a:ea typeface="Raleway"/>
              <a:cs typeface="Raleway"/>
              <a:sym typeface="Raleway"/>
            </a:endParaRPr>
          </a:p>
        </p:txBody>
      </p:sp>
      <p:sp>
        <p:nvSpPr>
          <p:cNvPr id="952" name="Google Shape;952;p104"/>
          <p:cNvSpPr txBox="1"/>
          <p:nvPr/>
        </p:nvSpPr>
        <p:spPr>
          <a:xfrm>
            <a:off x="4004200" y="3590000"/>
            <a:ext cx="4680000" cy="554400"/>
          </a:xfrm>
          <a:prstGeom prst="rect">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rgbClr val="FFFFFF"/>
                </a:solidFill>
                <a:latin typeface="Raleway"/>
                <a:ea typeface="Raleway"/>
                <a:cs typeface="Raleway"/>
                <a:sym typeface="Raleway"/>
              </a:rPr>
              <a:t>Achieve a </a:t>
            </a:r>
            <a:r>
              <a:rPr b="1" lang="en" sz="1200">
                <a:solidFill>
                  <a:srgbClr val="FFFFFF"/>
                </a:solidFill>
                <a:latin typeface="Raleway"/>
                <a:ea typeface="Raleway"/>
                <a:cs typeface="Raleway"/>
                <a:sym typeface="Raleway"/>
              </a:rPr>
              <a:t>measurable zero</a:t>
            </a:r>
            <a:r>
              <a:rPr lang="en" sz="1200">
                <a:solidFill>
                  <a:srgbClr val="FFFFFF"/>
                </a:solidFill>
                <a:latin typeface="Raleway"/>
                <a:ea typeface="Raleway"/>
                <a:cs typeface="Raleway"/>
                <a:sym typeface="Raleway"/>
              </a:rPr>
              <a:t> in your community</a:t>
            </a:r>
            <a:endParaRPr sz="1200">
              <a:solidFill>
                <a:srgbClr val="FFFFFF"/>
              </a:solidFill>
              <a:latin typeface="Raleway"/>
              <a:ea typeface="Raleway"/>
              <a:cs typeface="Raleway"/>
              <a:sym typeface="Raleway"/>
            </a:endParaRPr>
          </a:p>
        </p:txBody>
      </p:sp>
      <p:sp>
        <p:nvSpPr>
          <p:cNvPr id="953" name="Google Shape;953;p104"/>
          <p:cNvSpPr txBox="1"/>
          <p:nvPr/>
        </p:nvSpPr>
        <p:spPr>
          <a:xfrm>
            <a:off x="5204700" y="4199975"/>
            <a:ext cx="3479400" cy="554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rgbClr val="FF6F0C"/>
                </a:solidFill>
                <a:latin typeface="Raleway"/>
                <a:ea typeface="Raleway"/>
                <a:cs typeface="Raleway"/>
                <a:sym typeface="Raleway"/>
              </a:rPr>
              <a:t>Solidify a </a:t>
            </a:r>
            <a:r>
              <a:rPr b="1" lang="en" sz="1200">
                <a:solidFill>
                  <a:srgbClr val="FF6F0C"/>
                </a:solidFill>
                <a:latin typeface="Raleway"/>
                <a:ea typeface="Raleway"/>
                <a:cs typeface="Raleway"/>
                <a:sym typeface="Raleway"/>
              </a:rPr>
              <a:t>system</a:t>
            </a:r>
            <a:r>
              <a:rPr lang="en" sz="1200">
                <a:solidFill>
                  <a:srgbClr val="FF6F0C"/>
                </a:solidFill>
                <a:latin typeface="Raleway"/>
                <a:ea typeface="Raleway"/>
                <a:cs typeface="Raleway"/>
                <a:sym typeface="Raleway"/>
              </a:rPr>
              <a:t> to sustain zero and expand to other populations</a:t>
            </a:r>
            <a:endParaRPr sz="1200">
              <a:solidFill>
                <a:srgbClr val="FF6F0C"/>
              </a:solidFill>
              <a:latin typeface="Raleway"/>
              <a:ea typeface="Raleway"/>
              <a:cs typeface="Raleway"/>
              <a:sym typeface="Raleway"/>
            </a:endParaRPr>
          </a:p>
        </p:txBody>
      </p:sp>
      <p:sp>
        <p:nvSpPr>
          <p:cNvPr id="954" name="Google Shape;954;p104"/>
          <p:cNvSpPr/>
          <p:nvPr/>
        </p:nvSpPr>
        <p:spPr>
          <a:xfrm>
            <a:off x="1035274" y="2370013"/>
            <a:ext cx="424125" cy="289856"/>
          </a:xfrm>
          <a:custGeom>
            <a:rect b="b" l="l" r="r" t="t"/>
            <a:pathLst>
              <a:path extrusionOk="0" h="18116" w="16965">
                <a:moveTo>
                  <a:pt x="0" y="0"/>
                </a:moveTo>
                <a:lnTo>
                  <a:pt x="0" y="18116"/>
                </a:lnTo>
                <a:lnTo>
                  <a:pt x="16965" y="18116"/>
                </a:lnTo>
              </a:path>
            </a:pathLst>
          </a:custGeom>
          <a:noFill/>
          <a:ln cap="flat" cmpd="sng" w="38100">
            <a:solidFill>
              <a:srgbClr val="FF9900"/>
            </a:solidFill>
            <a:prstDash val="solid"/>
            <a:round/>
            <a:headEnd len="med" w="med" type="none"/>
            <a:tailEnd len="med" w="med" type="triangle"/>
          </a:ln>
        </p:spPr>
      </p:sp>
      <p:sp>
        <p:nvSpPr>
          <p:cNvPr id="955" name="Google Shape;955;p104"/>
          <p:cNvSpPr/>
          <p:nvPr/>
        </p:nvSpPr>
        <p:spPr>
          <a:xfrm>
            <a:off x="2244423" y="2980000"/>
            <a:ext cx="424125" cy="289856"/>
          </a:xfrm>
          <a:custGeom>
            <a:rect b="b" l="l" r="r" t="t"/>
            <a:pathLst>
              <a:path extrusionOk="0" h="18116" w="16965">
                <a:moveTo>
                  <a:pt x="0" y="0"/>
                </a:moveTo>
                <a:lnTo>
                  <a:pt x="0" y="18116"/>
                </a:lnTo>
                <a:lnTo>
                  <a:pt x="16965" y="18116"/>
                </a:lnTo>
              </a:path>
            </a:pathLst>
          </a:custGeom>
          <a:noFill/>
          <a:ln cap="flat" cmpd="sng" w="38100">
            <a:solidFill>
              <a:srgbClr val="FF9900"/>
            </a:solidFill>
            <a:prstDash val="solid"/>
            <a:round/>
            <a:headEnd len="med" w="med" type="none"/>
            <a:tailEnd len="med" w="med" type="triangle"/>
          </a:ln>
        </p:spPr>
      </p:sp>
      <p:sp>
        <p:nvSpPr>
          <p:cNvPr id="956" name="Google Shape;956;p104"/>
          <p:cNvSpPr/>
          <p:nvPr/>
        </p:nvSpPr>
        <p:spPr>
          <a:xfrm>
            <a:off x="3410421" y="3589988"/>
            <a:ext cx="424125" cy="289856"/>
          </a:xfrm>
          <a:custGeom>
            <a:rect b="b" l="l" r="r" t="t"/>
            <a:pathLst>
              <a:path extrusionOk="0" h="18116" w="16965">
                <a:moveTo>
                  <a:pt x="0" y="0"/>
                </a:moveTo>
                <a:lnTo>
                  <a:pt x="0" y="18116"/>
                </a:lnTo>
                <a:lnTo>
                  <a:pt x="16965" y="18116"/>
                </a:lnTo>
              </a:path>
            </a:pathLst>
          </a:custGeom>
          <a:noFill/>
          <a:ln cap="flat" cmpd="sng" w="38100">
            <a:solidFill>
              <a:srgbClr val="FF9900"/>
            </a:solidFill>
            <a:prstDash val="solid"/>
            <a:round/>
            <a:headEnd len="med" w="med" type="none"/>
            <a:tailEnd len="med" w="med" type="triangle"/>
          </a:ln>
        </p:spPr>
      </p:sp>
      <p:sp>
        <p:nvSpPr>
          <p:cNvPr id="957" name="Google Shape;957;p104"/>
          <p:cNvSpPr/>
          <p:nvPr/>
        </p:nvSpPr>
        <p:spPr>
          <a:xfrm>
            <a:off x="4605195" y="4199976"/>
            <a:ext cx="424125" cy="289856"/>
          </a:xfrm>
          <a:custGeom>
            <a:rect b="b" l="l" r="r" t="t"/>
            <a:pathLst>
              <a:path extrusionOk="0" h="18116" w="16965">
                <a:moveTo>
                  <a:pt x="0" y="0"/>
                </a:moveTo>
                <a:lnTo>
                  <a:pt x="0" y="18116"/>
                </a:lnTo>
                <a:lnTo>
                  <a:pt x="16965" y="18116"/>
                </a:lnTo>
              </a:path>
            </a:pathLst>
          </a:custGeom>
          <a:noFill/>
          <a:ln cap="flat" cmpd="sng" w="38100">
            <a:solidFill>
              <a:srgbClr val="FF9900"/>
            </a:solidFill>
            <a:prstDash val="solid"/>
            <a:round/>
            <a:headEnd len="med" w="med" type="none"/>
            <a:tailEnd len="med" w="med" type="triangle"/>
          </a:ln>
        </p:spPr>
      </p:sp>
      <p:sp>
        <p:nvSpPr>
          <p:cNvPr id="958" name="Google Shape;958;p104"/>
          <p:cNvSpPr txBox="1"/>
          <p:nvPr/>
        </p:nvSpPr>
        <p:spPr>
          <a:xfrm>
            <a:off x="7075234" y="2352452"/>
            <a:ext cx="758400" cy="715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sz="4000">
              <a:solidFill>
                <a:schemeClr val="dk2"/>
              </a:solidFill>
            </a:endParaRPr>
          </a:p>
        </p:txBody>
      </p:sp>
      <p:sp>
        <p:nvSpPr>
          <p:cNvPr id="959" name="Google Shape;959;p104"/>
          <p:cNvSpPr txBox="1"/>
          <p:nvPr/>
        </p:nvSpPr>
        <p:spPr>
          <a:xfrm>
            <a:off x="322150" y="251887"/>
            <a:ext cx="9296100" cy="69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sz="3200">
                <a:solidFill>
                  <a:schemeClr val="lt1"/>
                </a:solidFill>
                <a:latin typeface="Raleway Light"/>
                <a:ea typeface="Raleway Light"/>
                <a:cs typeface="Raleway Light"/>
                <a:sym typeface="Raleway Light"/>
              </a:rPr>
              <a:t>Key milestones toward ending homelessness</a:t>
            </a:r>
            <a:endParaRPr sz="3200">
              <a:latin typeface="Raleway Light"/>
              <a:ea typeface="Raleway Light"/>
              <a:cs typeface="Raleway Light"/>
              <a:sym typeface="Raleway Light"/>
            </a:endParaRPr>
          </a:p>
        </p:txBody>
      </p:sp>
      <p:sp>
        <p:nvSpPr>
          <p:cNvPr id="960" name="Google Shape;960;p104"/>
          <p:cNvSpPr txBox="1"/>
          <p:nvPr/>
        </p:nvSpPr>
        <p:spPr>
          <a:xfrm>
            <a:off x="366650" y="914400"/>
            <a:ext cx="8471700" cy="40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Raleway"/>
                <a:ea typeface="Raleway"/>
                <a:cs typeface="Raleway"/>
                <a:sym typeface="Raleway"/>
              </a:rPr>
              <a:t>Charlotte/Mecklenburg County CoC</a:t>
            </a:r>
            <a:r>
              <a:rPr b="1" lang="en">
                <a:solidFill>
                  <a:srgbClr val="FFFFFF"/>
                </a:solidFill>
                <a:latin typeface="Raleway"/>
                <a:ea typeface="Raleway"/>
                <a:cs typeface="Raleway"/>
                <a:sym typeface="Raleway"/>
              </a:rPr>
              <a:t> is pushing forward with a new goal that will lead them closer to the final milestone: achieving Functional Zero for Veterans!</a:t>
            </a:r>
            <a:endParaRPr b="1">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12B5EA"/>
        </a:solidFill>
      </p:bgPr>
    </p:bg>
    <p:spTree>
      <p:nvGrpSpPr>
        <p:cNvPr id="465" name="Shape 465"/>
        <p:cNvGrpSpPr/>
        <p:nvPr/>
      </p:nvGrpSpPr>
      <p:grpSpPr>
        <a:xfrm>
          <a:off x="0" y="0"/>
          <a:ext cx="0" cy="0"/>
          <a:chOff x="0" y="0"/>
          <a:chExt cx="0" cy="0"/>
        </a:xfrm>
      </p:grpSpPr>
      <p:sp>
        <p:nvSpPr>
          <p:cNvPr id="466" name="Google Shape;466;p87"/>
          <p:cNvSpPr txBox="1"/>
          <p:nvPr>
            <p:ph type="title"/>
          </p:nvPr>
        </p:nvSpPr>
        <p:spPr>
          <a:xfrm>
            <a:off x="338675" y="271150"/>
            <a:ext cx="89289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Charlotte/Mecklenburg County CoC</a:t>
            </a:r>
            <a:endParaRPr/>
          </a:p>
        </p:txBody>
      </p:sp>
      <p:sp>
        <p:nvSpPr>
          <p:cNvPr id="467" name="Google Shape;467;p87"/>
          <p:cNvSpPr txBox="1"/>
          <p:nvPr/>
        </p:nvSpPr>
        <p:spPr>
          <a:xfrm>
            <a:off x="258525" y="906550"/>
            <a:ext cx="6391500" cy="3726900"/>
          </a:xfrm>
          <a:prstGeom prst="rect">
            <a:avLst/>
          </a:prstGeom>
          <a:noFill/>
          <a:ln>
            <a:noFill/>
          </a:ln>
        </p:spPr>
        <p:txBody>
          <a:bodyPr anchorCtr="0" anchor="ctr" bIns="91425" lIns="91425" spcFirstLastPara="1" rIns="91425" wrap="square" tIns="91425">
            <a:noAutofit/>
          </a:bodyPr>
          <a:lstStyle/>
          <a:p>
            <a:pPr indent="-31750" lvl="0" marL="158750" rtl="0" algn="ctr">
              <a:spcBef>
                <a:spcPts val="0"/>
              </a:spcBef>
              <a:spcAft>
                <a:spcPts val="0"/>
              </a:spcAft>
              <a:buNone/>
            </a:pPr>
            <a:r>
              <a:rPr b="1" lang="en" sz="2400">
                <a:solidFill>
                  <a:srgbClr val="FFFFFF"/>
                </a:solidFill>
                <a:latin typeface="Raleway"/>
                <a:ea typeface="Raleway"/>
                <a:cs typeface="Raleway"/>
                <a:sym typeface="Raleway"/>
              </a:rPr>
              <a:t>2019 Team</a:t>
            </a:r>
            <a:endParaRPr b="1" sz="2400">
              <a:solidFill>
                <a:srgbClr val="FFFFFF"/>
              </a:solidFill>
              <a:latin typeface="Raleway"/>
              <a:ea typeface="Raleway"/>
              <a:cs typeface="Raleway"/>
              <a:sym typeface="Raleway"/>
            </a:endParaRPr>
          </a:p>
          <a:p>
            <a:pPr indent="-31750" lvl="0" marL="158750" rtl="0" algn="ctr">
              <a:spcBef>
                <a:spcPts val="0"/>
              </a:spcBef>
              <a:spcAft>
                <a:spcPts val="0"/>
              </a:spcAft>
              <a:buNone/>
            </a:pPr>
            <a:r>
              <a:t/>
            </a:r>
            <a:endParaRPr b="1" sz="2400">
              <a:solidFill>
                <a:srgbClr val="FFFFFF"/>
              </a:solidFill>
              <a:latin typeface="Raleway"/>
              <a:ea typeface="Raleway"/>
              <a:cs typeface="Raleway"/>
              <a:sym typeface="Raleway"/>
            </a:endParaRPr>
          </a:p>
          <a:p>
            <a:pPr indent="-31750" lvl="0" marL="158750" rtl="0" algn="l">
              <a:spcBef>
                <a:spcPts val="0"/>
              </a:spcBef>
              <a:spcAft>
                <a:spcPts val="0"/>
              </a:spcAft>
              <a:buNone/>
            </a:pPr>
            <a:r>
              <a:rPr b="1" lang="en">
                <a:solidFill>
                  <a:srgbClr val="FFFFFF"/>
                </a:solidFill>
                <a:latin typeface="Raleway"/>
                <a:ea typeface="Raleway"/>
                <a:cs typeface="Raleway"/>
                <a:sym typeface="Raleway"/>
              </a:rPr>
              <a:t>Champion Lead</a:t>
            </a:r>
            <a:r>
              <a:rPr b="1" lang="en">
                <a:solidFill>
                  <a:srgbClr val="FFFFFF"/>
                </a:solidFill>
                <a:latin typeface="Raleway"/>
                <a:ea typeface="Raleway"/>
                <a:cs typeface="Raleway"/>
                <a:sym typeface="Raleway"/>
              </a:rPr>
              <a:t>: </a:t>
            </a:r>
            <a:r>
              <a:rPr lang="en">
                <a:solidFill>
                  <a:srgbClr val="FFFFFF"/>
                </a:solidFill>
                <a:latin typeface="Raleway"/>
                <a:ea typeface="Raleway"/>
                <a:cs typeface="Raleway"/>
                <a:sym typeface="Raleway"/>
              </a:rPr>
              <a:t>Mary Gaertner</a:t>
            </a:r>
            <a:endParaRPr>
              <a:solidFill>
                <a:srgbClr val="FFFFFF"/>
              </a:solidFill>
              <a:latin typeface="Raleway"/>
              <a:ea typeface="Raleway"/>
              <a:cs typeface="Raleway"/>
              <a:sym typeface="Raleway"/>
            </a:endParaRPr>
          </a:p>
          <a:p>
            <a:pPr indent="-31750" lvl="0" marL="158750" rtl="0" algn="l">
              <a:spcBef>
                <a:spcPts val="0"/>
              </a:spcBef>
              <a:spcAft>
                <a:spcPts val="0"/>
              </a:spcAft>
              <a:buNone/>
            </a:pPr>
            <a:r>
              <a:t/>
            </a:r>
            <a:endParaRPr>
              <a:solidFill>
                <a:srgbClr val="FFFFFF"/>
              </a:solidFill>
              <a:latin typeface="Raleway"/>
              <a:ea typeface="Raleway"/>
              <a:cs typeface="Raleway"/>
              <a:sym typeface="Raleway"/>
            </a:endParaRPr>
          </a:p>
          <a:p>
            <a:pPr indent="-31750" lvl="0" marL="158750" rtl="0" algn="l">
              <a:spcBef>
                <a:spcPts val="0"/>
              </a:spcBef>
              <a:spcAft>
                <a:spcPts val="0"/>
              </a:spcAft>
              <a:buNone/>
            </a:pPr>
            <a:r>
              <a:rPr b="1" lang="en">
                <a:solidFill>
                  <a:srgbClr val="FFFFFF"/>
                </a:solidFill>
                <a:latin typeface="Raleway"/>
                <a:ea typeface="Raleway"/>
                <a:cs typeface="Raleway"/>
                <a:sym typeface="Raleway"/>
              </a:rPr>
              <a:t>Team Leads: </a:t>
            </a:r>
            <a:r>
              <a:rPr lang="en">
                <a:solidFill>
                  <a:schemeClr val="lt1"/>
                </a:solidFill>
                <a:latin typeface="Raleway"/>
                <a:ea typeface="Raleway"/>
                <a:cs typeface="Raleway"/>
                <a:sym typeface="Raleway"/>
              </a:rPr>
              <a:t>Janene McGee and Patrick Hayes</a:t>
            </a:r>
            <a:endParaRPr b="1">
              <a:solidFill>
                <a:srgbClr val="FFFFFF"/>
              </a:solidFill>
              <a:latin typeface="Raleway"/>
              <a:ea typeface="Raleway"/>
              <a:cs typeface="Raleway"/>
              <a:sym typeface="Raleway"/>
            </a:endParaRPr>
          </a:p>
          <a:p>
            <a:pPr indent="0" lvl="0" marL="0" rtl="0" algn="l">
              <a:spcBef>
                <a:spcPts val="0"/>
              </a:spcBef>
              <a:spcAft>
                <a:spcPts val="0"/>
              </a:spcAft>
              <a:buNone/>
            </a:pPr>
            <a:r>
              <a:t/>
            </a:r>
            <a:endParaRPr b="1">
              <a:solidFill>
                <a:srgbClr val="FFFFFF"/>
              </a:solidFill>
              <a:latin typeface="Raleway"/>
              <a:ea typeface="Raleway"/>
              <a:cs typeface="Raleway"/>
              <a:sym typeface="Raleway"/>
            </a:endParaRPr>
          </a:p>
          <a:p>
            <a:pPr indent="-31750" lvl="0" marL="158750" rtl="0" algn="l">
              <a:spcBef>
                <a:spcPts val="0"/>
              </a:spcBef>
              <a:spcAft>
                <a:spcPts val="0"/>
              </a:spcAft>
              <a:buNone/>
            </a:pPr>
            <a:r>
              <a:rPr b="1" lang="en">
                <a:solidFill>
                  <a:srgbClr val="FFFFFF"/>
                </a:solidFill>
                <a:latin typeface="Raleway"/>
                <a:ea typeface="Raleway"/>
                <a:cs typeface="Raleway"/>
                <a:sym typeface="Raleway"/>
              </a:rPr>
              <a:t>Data Lead</a:t>
            </a:r>
            <a:r>
              <a:rPr b="1" lang="en">
                <a:solidFill>
                  <a:srgbClr val="FFFFFF"/>
                </a:solidFill>
                <a:latin typeface="Raleway"/>
                <a:ea typeface="Raleway"/>
                <a:cs typeface="Raleway"/>
                <a:sym typeface="Raleway"/>
              </a:rPr>
              <a:t>:</a:t>
            </a:r>
            <a:r>
              <a:rPr lang="en">
                <a:solidFill>
                  <a:srgbClr val="FFFFFF"/>
                </a:solidFill>
                <a:latin typeface="Raleway"/>
                <a:ea typeface="Raleway"/>
                <a:cs typeface="Raleway"/>
                <a:sym typeface="Raleway"/>
              </a:rPr>
              <a:t> Mary Ann Priester</a:t>
            </a:r>
            <a:endParaRPr>
              <a:solidFill>
                <a:srgbClr val="FFFFFF"/>
              </a:solidFill>
              <a:latin typeface="Raleway Light"/>
              <a:ea typeface="Raleway Light"/>
              <a:cs typeface="Raleway Light"/>
              <a:sym typeface="Raleway Light"/>
            </a:endParaRPr>
          </a:p>
          <a:p>
            <a:pPr indent="-31750" lvl="0" marL="158750" rtl="0" algn="l">
              <a:spcBef>
                <a:spcPts val="0"/>
              </a:spcBef>
              <a:spcAft>
                <a:spcPts val="0"/>
              </a:spcAft>
              <a:buNone/>
            </a:pPr>
            <a:r>
              <a:t/>
            </a:r>
            <a:endParaRPr>
              <a:solidFill>
                <a:srgbClr val="FFFFFF"/>
              </a:solidFill>
              <a:latin typeface="Raleway Light"/>
              <a:ea typeface="Raleway Light"/>
              <a:cs typeface="Raleway Light"/>
              <a:sym typeface="Raleway Light"/>
            </a:endParaRPr>
          </a:p>
          <a:p>
            <a:pPr indent="-31750" lvl="0" marL="158750" rtl="0" algn="l">
              <a:spcBef>
                <a:spcPts val="0"/>
              </a:spcBef>
              <a:spcAft>
                <a:spcPts val="0"/>
              </a:spcAft>
              <a:buNone/>
            </a:pPr>
            <a:r>
              <a:rPr b="1" lang="en">
                <a:solidFill>
                  <a:srgbClr val="FFFFFF"/>
                </a:solidFill>
                <a:latin typeface="Raleway"/>
                <a:ea typeface="Raleway"/>
                <a:cs typeface="Raleway"/>
                <a:sym typeface="Raleway"/>
              </a:rPr>
              <a:t>CoC Champion:</a:t>
            </a:r>
            <a:r>
              <a:rPr lang="en">
                <a:solidFill>
                  <a:srgbClr val="FFFFFF"/>
                </a:solidFill>
                <a:latin typeface="Raleway"/>
                <a:ea typeface="Raleway"/>
                <a:cs typeface="Raleway"/>
                <a:sym typeface="Raleway"/>
              </a:rPr>
              <a:t> </a:t>
            </a:r>
            <a:r>
              <a:rPr lang="en" sz="1600">
                <a:solidFill>
                  <a:schemeClr val="lt1"/>
                </a:solidFill>
                <a:latin typeface="Raleway"/>
                <a:ea typeface="Raleway"/>
                <a:cs typeface="Raleway"/>
                <a:sym typeface="Raleway"/>
              </a:rPr>
              <a:t> </a:t>
            </a:r>
            <a:r>
              <a:rPr lang="en">
                <a:solidFill>
                  <a:srgbClr val="FFFFFF"/>
                </a:solidFill>
                <a:latin typeface="Raleway Light"/>
                <a:ea typeface="Raleway Light"/>
                <a:cs typeface="Raleway Light"/>
                <a:sym typeface="Raleway Light"/>
              </a:rPr>
              <a:t>Mary Gaertner</a:t>
            </a:r>
            <a:br>
              <a:rPr lang="en">
                <a:solidFill>
                  <a:srgbClr val="FFFFFF"/>
                </a:solidFill>
                <a:latin typeface="Raleway Light"/>
                <a:ea typeface="Raleway Light"/>
                <a:cs typeface="Raleway Light"/>
                <a:sym typeface="Raleway Light"/>
              </a:rPr>
            </a:br>
            <a:endParaRPr>
              <a:solidFill>
                <a:srgbClr val="FFFFFF"/>
              </a:solidFill>
              <a:latin typeface="Raleway"/>
              <a:ea typeface="Raleway"/>
              <a:cs typeface="Raleway"/>
              <a:sym typeface="Raleway"/>
            </a:endParaRPr>
          </a:p>
          <a:p>
            <a:pPr indent="-31750" lvl="0" marL="158750" rtl="0" algn="l">
              <a:spcBef>
                <a:spcPts val="0"/>
              </a:spcBef>
              <a:spcAft>
                <a:spcPts val="0"/>
              </a:spcAft>
              <a:buNone/>
            </a:pPr>
            <a:r>
              <a:rPr b="1" lang="en">
                <a:solidFill>
                  <a:srgbClr val="FFFFFF"/>
                </a:solidFill>
                <a:latin typeface="Raleway"/>
                <a:ea typeface="Raleway"/>
                <a:cs typeface="Raleway"/>
                <a:sym typeface="Raleway"/>
              </a:rPr>
              <a:t>BFZ System Transformation Advisor:  </a:t>
            </a:r>
            <a:r>
              <a:rPr lang="en">
                <a:solidFill>
                  <a:srgbClr val="FFFFFF"/>
                </a:solidFill>
                <a:latin typeface="Raleway Light"/>
                <a:ea typeface="Raleway Light"/>
                <a:cs typeface="Raleway Light"/>
                <a:sym typeface="Raleway Light"/>
              </a:rPr>
              <a:t>Kally Canfield</a:t>
            </a:r>
            <a:endParaRPr b="1" sz="1200">
              <a:solidFill>
                <a:schemeClr val="lt1"/>
              </a:solidFill>
              <a:latin typeface="Raleway"/>
              <a:ea typeface="Raleway"/>
              <a:cs typeface="Raleway"/>
              <a:sym typeface="Raleway"/>
            </a:endParaRPr>
          </a:p>
          <a:p>
            <a:pPr indent="-31750" lvl="0" marL="158750" rtl="0" algn="l">
              <a:spcBef>
                <a:spcPts val="0"/>
              </a:spcBef>
              <a:spcAft>
                <a:spcPts val="0"/>
              </a:spcAft>
              <a:buClr>
                <a:schemeClr val="dk2"/>
              </a:buClr>
              <a:buSzPts val="1100"/>
              <a:buFont typeface="Arial"/>
              <a:buNone/>
            </a:pPr>
            <a:r>
              <a:t/>
            </a:r>
            <a:endParaRPr>
              <a:solidFill>
                <a:srgbClr val="FFFFFF"/>
              </a:solidFill>
              <a:latin typeface="Raleway"/>
              <a:ea typeface="Raleway"/>
              <a:cs typeface="Raleway"/>
              <a:sym typeface="Raleway"/>
            </a:endParaRPr>
          </a:p>
        </p:txBody>
      </p:sp>
      <p:pic>
        <p:nvPicPr>
          <p:cNvPr id="468" name="Google Shape;468;p87"/>
          <p:cNvPicPr preferRelativeResize="0"/>
          <p:nvPr/>
        </p:nvPicPr>
        <p:blipFill>
          <a:blip r:embed="rId3">
            <a:alphaModFix/>
          </a:blip>
          <a:stretch>
            <a:fillRect/>
          </a:stretch>
        </p:blipFill>
        <p:spPr>
          <a:xfrm>
            <a:off x="6150725" y="1236625"/>
            <a:ext cx="2511999" cy="28450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6F0C"/>
        </a:solidFill>
      </p:bgPr>
    </p:bg>
    <p:spTree>
      <p:nvGrpSpPr>
        <p:cNvPr id="964" name="Shape 964"/>
        <p:cNvGrpSpPr/>
        <p:nvPr/>
      </p:nvGrpSpPr>
      <p:grpSpPr>
        <a:xfrm>
          <a:off x="0" y="0"/>
          <a:ext cx="0" cy="0"/>
          <a:chOff x="0" y="0"/>
          <a:chExt cx="0" cy="0"/>
        </a:xfrm>
      </p:grpSpPr>
      <p:sp>
        <p:nvSpPr>
          <p:cNvPr id="965" name="Google Shape;965;p105"/>
          <p:cNvSpPr txBox="1"/>
          <p:nvPr>
            <p:ph type="title"/>
          </p:nvPr>
        </p:nvSpPr>
        <p:spPr>
          <a:xfrm>
            <a:off x="214325" y="271150"/>
            <a:ext cx="8835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highlight>
                  <a:srgbClr val="FF6F0C"/>
                </a:highlight>
              </a:rPr>
              <a:t>Charlotte/Mecklenburg County CoC</a:t>
            </a:r>
            <a:r>
              <a:rPr lang="en">
                <a:highlight>
                  <a:srgbClr val="FF6F0C"/>
                </a:highlight>
              </a:rPr>
              <a:t>:</a:t>
            </a:r>
            <a:r>
              <a:rPr lang="en">
                <a:highlight>
                  <a:srgbClr val="FF6F0C"/>
                </a:highlight>
              </a:rPr>
              <a:t> </a:t>
            </a:r>
            <a:endParaRPr>
              <a:highlight>
                <a:srgbClr val="FF6F0C"/>
              </a:highlight>
            </a:endParaRPr>
          </a:p>
          <a:p>
            <a:pPr indent="0" lvl="0" marL="0" rtl="0" algn="l">
              <a:spcBef>
                <a:spcPts val="0"/>
              </a:spcBef>
              <a:spcAft>
                <a:spcPts val="0"/>
              </a:spcAft>
              <a:buNone/>
            </a:pPr>
            <a:r>
              <a:rPr b="1" lang="en">
                <a:highlight>
                  <a:srgbClr val="FF6F0C"/>
                </a:highlight>
                <a:latin typeface="Raleway"/>
                <a:ea typeface="Raleway"/>
                <a:cs typeface="Raleway"/>
                <a:sym typeface="Raleway"/>
              </a:rPr>
              <a:t>What’s Next?</a:t>
            </a:r>
            <a:endParaRPr b="1">
              <a:highlight>
                <a:srgbClr val="FF6F0C"/>
              </a:highlight>
              <a:latin typeface="Raleway"/>
              <a:ea typeface="Raleway"/>
              <a:cs typeface="Raleway"/>
              <a:sym typeface="Raleway"/>
            </a:endParaRPr>
          </a:p>
        </p:txBody>
      </p:sp>
      <p:sp>
        <p:nvSpPr>
          <p:cNvPr id="966" name="Google Shape;966;p105"/>
          <p:cNvSpPr txBox="1"/>
          <p:nvPr>
            <p:ph idx="2" type="body"/>
          </p:nvPr>
        </p:nvSpPr>
        <p:spPr>
          <a:xfrm>
            <a:off x="379875" y="1341300"/>
            <a:ext cx="8342100" cy="35160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On January 23, 2020 Charlotte’s community members, VA Staff, and System Transformation Advisor met to set their 2020 reduction AIM. Charlotte is again hoping to reduce veteran homelessness by 30% this year.</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
              <a:t>Because of increased collaboration with the VA, Charlotte/Mecklenburg County applied for additional HUD-VASH vouchers for the first time in years and were awarded additional VASH vouchers that can be utilized in 2020.</a:t>
            </a:r>
            <a:br>
              <a:rPr lang="en"/>
            </a:br>
            <a:endParaRPr/>
          </a:p>
          <a:p>
            <a:pPr indent="-317500" lvl="0" marL="457200" rtl="0" algn="l">
              <a:spcBef>
                <a:spcPts val="0"/>
              </a:spcBef>
              <a:spcAft>
                <a:spcPts val="0"/>
              </a:spcAft>
              <a:buSzPts val="1400"/>
              <a:buChar char="●"/>
            </a:pPr>
            <a:r>
              <a:rPr lang="en"/>
              <a:t>In October of 2019, Charlotte welcomed a new SSVF provider to the community. This additional resource will help house many veterans through Rapid Rehousing that are on Charlotte’s BNL and help the community reach their 2020 reduction goal.</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
              <a:t>A second iteration of the front line staff meeting will take place in Charlotte March of 2020.</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solidFill>
                <a:schemeClr val="lt1"/>
              </a:solidFill>
            </a:endParaRPr>
          </a:p>
          <a:p>
            <a:pPr indent="0" lvl="0" marL="457200" rtl="0" algn="l">
              <a:spcBef>
                <a:spcPts val="0"/>
              </a:spcBef>
              <a:spcAft>
                <a:spcPts val="0"/>
              </a:spcAft>
              <a:buNone/>
            </a:pPr>
            <a:r>
              <a:t/>
            </a:r>
            <a:endParaRPr>
              <a:solidFill>
                <a:schemeClr val="lt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6F0C"/>
        </a:solidFill>
      </p:bgPr>
    </p:bg>
    <p:spTree>
      <p:nvGrpSpPr>
        <p:cNvPr id="970" name="Shape 970"/>
        <p:cNvGrpSpPr/>
        <p:nvPr/>
      </p:nvGrpSpPr>
      <p:grpSpPr>
        <a:xfrm>
          <a:off x="0" y="0"/>
          <a:ext cx="0" cy="0"/>
          <a:chOff x="0" y="0"/>
          <a:chExt cx="0" cy="0"/>
        </a:xfrm>
      </p:grpSpPr>
      <p:sp>
        <p:nvSpPr>
          <p:cNvPr id="971" name="Google Shape;971;p106"/>
          <p:cNvSpPr txBox="1"/>
          <p:nvPr>
            <p:ph type="title"/>
          </p:nvPr>
        </p:nvSpPr>
        <p:spPr>
          <a:xfrm>
            <a:off x="214325" y="271150"/>
            <a:ext cx="8835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highlight>
                  <a:srgbClr val="FF6F0C"/>
                </a:highlight>
              </a:rPr>
              <a:t>Charlotte/Mecklenburg County CoC: </a:t>
            </a:r>
            <a:endParaRPr>
              <a:highlight>
                <a:srgbClr val="FF6F0C"/>
              </a:highlight>
            </a:endParaRPr>
          </a:p>
          <a:p>
            <a:pPr indent="0" lvl="0" marL="0" rtl="0" algn="l">
              <a:spcBef>
                <a:spcPts val="0"/>
              </a:spcBef>
              <a:spcAft>
                <a:spcPts val="0"/>
              </a:spcAft>
              <a:buNone/>
            </a:pPr>
            <a:r>
              <a:rPr b="1" lang="en">
                <a:highlight>
                  <a:srgbClr val="FF6F0C"/>
                </a:highlight>
                <a:latin typeface="Raleway"/>
                <a:ea typeface="Raleway"/>
                <a:cs typeface="Raleway"/>
                <a:sym typeface="Raleway"/>
              </a:rPr>
              <a:t>Improvement Opportunities Ahead</a:t>
            </a:r>
            <a:endParaRPr b="1">
              <a:highlight>
                <a:srgbClr val="FF6F0C"/>
              </a:highlight>
              <a:latin typeface="Raleway"/>
              <a:ea typeface="Raleway"/>
              <a:cs typeface="Raleway"/>
              <a:sym typeface="Raleway"/>
            </a:endParaRPr>
          </a:p>
        </p:txBody>
      </p:sp>
      <p:sp>
        <p:nvSpPr>
          <p:cNvPr id="972" name="Google Shape;972;p106"/>
          <p:cNvSpPr txBox="1"/>
          <p:nvPr>
            <p:ph idx="2" type="body"/>
          </p:nvPr>
        </p:nvSpPr>
        <p:spPr>
          <a:xfrm>
            <a:off x="379875" y="1561950"/>
            <a:ext cx="8342100" cy="2702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Managing HUD-VASH Resources - making sure all vouchers are utilized, and making plans for deploying additional vouchers.</a:t>
            </a:r>
            <a:br>
              <a:rPr lang="en"/>
            </a:br>
            <a:endParaRPr/>
          </a:p>
          <a:p>
            <a:pPr indent="-317500" lvl="0" marL="457200" rtl="0" algn="l">
              <a:spcBef>
                <a:spcPts val="0"/>
              </a:spcBef>
              <a:spcAft>
                <a:spcPts val="0"/>
              </a:spcAft>
              <a:buSzPts val="1400"/>
              <a:buChar char="●"/>
            </a:pPr>
            <a:r>
              <a:rPr lang="en"/>
              <a:t>Improving the Coordinated Entry System - Charlotte was an early adopter of Coordinated Entry, receiving accolades from HUD. As they engage in radical systems change with Built for Zero, they will need to work to grow their Coordinated Entry system alongside it.</a:t>
            </a:r>
            <a:br>
              <a:rPr lang="en"/>
            </a:br>
            <a:r>
              <a:rPr lang="en"/>
              <a:t> </a:t>
            </a:r>
            <a:endParaRPr>
              <a:solidFill>
                <a:schemeClr val="lt1"/>
              </a:solidFill>
            </a:endParaRPr>
          </a:p>
          <a:p>
            <a:pPr indent="-317500" lvl="0" marL="457200" rtl="0" algn="l">
              <a:spcBef>
                <a:spcPts val="0"/>
              </a:spcBef>
              <a:spcAft>
                <a:spcPts val="0"/>
              </a:spcAft>
              <a:buSzPts val="1400"/>
              <a:buChar char="●"/>
            </a:pPr>
            <a:r>
              <a:rPr lang="en"/>
              <a:t>Facing relational and policy - related challenges head on, honoring the contributions of everyone at the table, and continuing the momentum toward systems improvement.</a:t>
            </a:r>
            <a:endParaRPr/>
          </a:p>
          <a:p>
            <a:pPr indent="0" lvl="0" marL="0" rtl="0" algn="l">
              <a:spcBef>
                <a:spcPts val="0"/>
              </a:spcBef>
              <a:spcAft>
                <a:spcPts val="0"/>
              </a:spcAft>
              <a:buNone/>
            </a:pPr>
            <a:r>
              <a:t/>
            </a:r>
            <a:endParaRPr>
              <a:solidFill>
                <a:schemeClr val="lt1"/>
              </a:solidFill>
            </a:endParaRPr>
          </a:p>
          <a:p>
            <a:pPr indent="0" lvl="0" marL="457200" rtl="0" algn="l">
              <a:spcBef>
                <a:spcPts val="0"/>
              </a:spcBef>
              <a:spcAft>
                <a:spcPts val="0"/>
              </a:spcAft>
              <a:buNone/>
            </a:pPr>
            <a:r>
              <a:t/>
            </a:r>
            <a:endParaRPr>
              <a:solidFill>
                <a:schemeClr val="lt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6F0C"/>
        </a:solidFill>
      </p:bgPr>
    </p:bg>
    <p:spTree>
      <p:nvGrpSpPr>
        <p:cNvPr id="976" name="Shape 976"/>
        <p:cNvGrpSpPr/>
        <p:nvPr/>
      </p:nvGrpSpPr>
      <p:grpSpPr>
        <a:xfrm>
          <a:off x="0" y="0"/>
          <a:ext cx="0" cy="0"/>
          <a:chOff x="0" y="0"/>
          <a:chExt cx="0" cy="0"/>
        </a:xfrm>
      </p:grpSpPr>
      <p:sp>
        <p:nvSpPr>
          <p:cNvPr id="977" name="Google Shape;977;p107"/>
          <p:cNvSpPr txBox="1"/>
          <p:nvPr>
            <p:ph type="title"/>
          </p:nvPr>
        </p:nvSpPr>
        <p:spPr>
          <a:xfrm>
            <a:off x="379875" y="56837"/>
            <a:ext cx="90123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a:solidFill>
                  <a:schemeClr val="lt1"/>
                </a:solidFill>
                <a:highlight>
                  <a:srgbClr val="FF6F0C"/>
                </a:highlight>
              </a:rPr>
              <a:t>Charlotte/Mecklenburg County CoC: </a:t>
            </a:r>
            <a:endParaRPr>
              <a:solidFill>
                <a:schemeClr val="lt1"/>
              </a:solidFill>
              <a:highlight>
                <a:srgbClr val="FF6F0C"/>
              </a:highlight>
            </a:endParaRPr>
          </a:p>
          <a:p>
            <a:pPr indent="0" lvl="0" marL="0" rtl="0" algn="l">
              <a:spcBef>
                <a:spcPts val="0"/>
              </a:spcBef>
              <a:spcAft>
                <a:spcPts val="0"/>
              </a:spcAft>
              <a:buClr>
                <a:schemeClr val="dk2"/>
              </a:buClr>
              <a:buSzPts val="1100"/>
              <a:buFont typeface="Arial"/>
              <a:buNone/>
            </a:pPr>
            <a:r>
              <a:rPr b="1" lang="en">
                <a:solidFill>
                  <a:schemeClr val="lt1"/>
                </a:solidFill>
                <a:highlight>
                  <a:srgbClr val="FF6F0C"/>
                </a:highlight>
                <a:latin typeface="Raleway"/>
                <a:ea typeface="Raleway"/>
                <a:cs typeface="Raleway"/>
                <a:sym typeface="Raleway"/>
              </a:rPr>
              <a:t>Community Strengths</a:t>
            </a:r>
            <a:endParaRPr/>
          </a:p>
        </p:txBody>
      </p:sp>
      <p:sp>
        <p:nvSpPr>
          <p:cNvPr id="978" name="Google Shape;978;p107"/>
          <p:cNvSpPr txBox="1"/>
          <p:nvPr>
            <p:ph idx="2" type="body"/>
          </p:nvPr>
        </p:nvSpPr>
        <p:spPr>
          <a:xfrm>
            <a:off x="379875" y="1487375"/>
            <a:ext cx="8342100" cy="31581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Invested in relationship-building and long-term strategy.</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
              <a:t>Continued participation in the Built for Zero Large City cohort and coaching from their Systems Transformation Advisor.</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
              <a:t>Fired up frontline staff, enthusiasm for improvement work.</a:t>
            </a:r>
            <a:br>
              <a:rPr lang="en"/>
            </a:br>
            <a:endParaRPr/>
          </a:p>
          <a:p>
            <a:pPr indent="-317500" lvl="0" marL="457200" rtl="0" algn="l">
              <a:spcBef>
                <a:spcPts val="0"/>
              </a:spcBef>
              <a:spcAft>
                <a:spcPts val="0"/>
              </a:spcAft>
              <a:buSzPts val="1400"/>
              <a:buChar char="●"/>
            </a:pPr>
            <a:r>
              <a:rPr lang="en"/>
              <a:t>Highly engaged VA staff and addition of VA CES staff member adds capacity for data quality and housing improvement work.</a:t>
            </a:r>
            <a:br>
              <a:rPr lang="en"/>
            </a:br>
            <a:endParaRPr/>
          </a:p>
          <a:p>
            <a:pPr indent="-317500" lvl="0" marL="457200" rtl="0" algn="l">
              <a:spcBef>
                <a:spcPts val="0"/>
              </a:spcBef>
              <a:spcAft>
                <a:spcPts val="0"/>
              </a:spcAft>
              <a:buSzPts val="1400"/>
              <a:buChar char="●"/>
            </a:pPr>
            <a:r>
              <a:rPr lang="en"/>
              <a:t>Addition of an SSVF provider dedicated to serving Charlotte/Mecklenburg County.</a:t>
            </a:r>
            <a:endParaRPr/>
          </a:p>
          <a:p>
            <a:pPr indent="0" lvl="0" marL="457200" rtl="0" algn="l">
              <a:spcBef>
                <a:spcPts val="0"/>
              </a:spcBef>
              <a:spcAft>
                <a:spcPts val="0"/>
              </a:spcAft>
              <a:buNone/>
            </a:pPr>
            <a:r>
              <a:t/>
            </a:r>
            <a:endParaRPr>
              <a:solidFill>
                <a:schemeClr val="lt1"/>
              </a:solidFill>
            </a:endParaRPr>
          </a:p>
          <a:p>
            <a:pPr indent="0" lvl="0" marL="0" rtl="0" algn="l">
              <a:spcBef>
                <a:spcPts val="0"/>
              </a:spcBef>
              <a:spcAft>
                <a:spcPts val="0"/>
              </a:spcAft>
              <a:buNone/>
            </a:pPr>
            <a:r>
              <a:t/>
            </a:r>
            <a:endParaRPr>
              <a:solidFill>
                <a:schemeClr val="lt1"/>
              </a:solidFill>
            </a:endParaRPr>
          </a:p>
          <a:p>
            <a:pPr indent="0" lvl="0" marL="0" rtl="0" algn="l">
              <a:spcBef>
                <a:spcPts val="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2" name="Shape 982"/>
        <p:cNvGrpSpPr/>
        <p:nvPr/>
      </p:nvGrpSpPr>
      <p:grpSpPr>
        <a:xfrm>
          <a:off x="0" y="0"/>
          <a:ext cx="0" cy="0"/>
          <a:chOff x="0" y="0"/>
          <a:chExt cx="0" cy="0"/>
        </a:xfrm>
      </p:grpSpPr>
      <p:sp>
        <p:nvSpPr>
          <p:cNvPr id="983" name="Google Shape;983;p108"/>
          <p:cNvSpPr txBox="1"/>
          <p:nvPr>
            <p:ph type="title"/>
          </p:nvPr>
        </p:nvSpPr>
        <p:spPr>
          <a:xfrm>
            <a:off x="853950" y="1283675"/>
            <a:ext cx="7436100" cy="1538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30% Reduction</a:t>
            </a:r>
            <a:endParaRPr/>
          </a:p>
        </p:txBody>
      </p:sp>
      <p:sp>
        <p:nvSpPr>
          <p:cNvPr id="984" name="Google Shape;984;p108"/>
          <p:cNvSpPr txBox="1"/>
          <p:nvPr>
            <p:ph type="title"/>
          </p:nvPr>
        </p:nvSpPr>
        <p:spPr>
          <a:xfrm>
            <a:off x="2815650" y="3787275"/>
            <a:ext cx="35127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400"/>
              <a:t>Congratulations, Charlotte/Mecklenburg CoC!</a:t>
            </a: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12B5EA"/>
        </a:solidFill>
      </p:bgPr>
    </p:bg>
    <p:spTree>
      <p:nvGrpSpPr>
        <p:cNvPr id="472" name="Shape 472"/>
        <p:cNvGrpSpPr/>
        <p:nvPr/>
      </p:nvGrpSpPr>
      <p:grpSpPr>
        <a:xfrm>
          <a:off x="0" y="0"/>
          <a:ext cx="0" cy="0"/>
          <a:chOff x="0" y="0"/>
          <a:chExt cx="0" cy="0"/>
        </a:xfrm>
      </p:grpSpPr>
      <p:sp>
        <p:nvSpPr>
          <p:cNvPr id="473" name="Google Shape;473;p88"/>
          <p:cNvSpPr txBox="1"/>
          <p:nvPr>
            <p:ph type="title"/>
          </p:nvPr>
        </p:nvSpPr>
        <p:spPr>
          <a:xfrm>
            <a:off x="379875" y="271150"/>
            <a:ext cx="87642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a:solidFill>
                  <a:schemeClr val="lt1"/>
                </a:solidFill>
              </a:rPr>
              <a:t>Charlotte/Mecklenburg</a:t>
            </a:r>
            <a:r>
              <a:rPr lang="en">
                <a:solidFill>
                  <a:schemeClr val="lt1"/>
                </a:solidFill>
              </a:rPr>
              <a:t> County CoC</a:t>
            </a:r>
            <a:endParaRPr>
              <a:solidFill>
                <a:schemeClr val="lt1"/>
              </a:solidFill>
            </a:endParaRPr>
          </a:p>
          <a:p>
            <a:pPr indent="0" lvl="0" marL="0" rtl="0" algn="l">
              <a:spcBef>
                <a:spcPts val="0"/>
              </a:spcBef>
              <a:spcAft>
                <a:spcPts val="0"/>
              </a:spcAft>
              <a:buNone/>
            </a:pPr>
            <a:r>
              <a:t/>
            </a:r>
            <a:endParaRPr/>
          </a:p>
        </p:txBody>
      </p:sp>
      <p:pic>
        <p:nvPicPr>
          <p:cNvPr id="474" name="Google Shape;474;p88"/>
          <p:cNvPicPr preferRelativeResize="0"/>
          <p:nvPr/>
        </p:nvPicPr>
        <p:blipFill rotWithShape="1">
          <a:blip r:embed="rId3">
            <a:alphaModFix/>
          </a:blip>
          <a:srcRect b="9" l="0" r="0" t="9"/>
          <a:stretch/>
        </p:blipFill>
        <p:spPr>
          <a:xfrm>
            <a:off x="1622888" y="906550"/>
            <a:ext cx="5898225" cy="393023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8" name="Shape 478"/>
        <p:cNvGrpSpPr/>
        <p:nvPr/>
      </p:nvGrpSpPr>
      <p:grpSpPr>
        <a:xfrm>
          <a:off x="0" y="0"/>
          <a:ext cx="0" cy="0"/>
          <a:chOff x="0" y="0"/>
          <a:chExt cx="0" cy="0"/>
        </a:xfrm>
      </p:grpSpPr>
      <p:sp>
        <p:nvSpPr>
          <p:cNvPr id="479" name="Google Shape;479;p89"/>
          <p:cNvSpPr txBox="1"/>
          <p:nvPr>
            <p:ph type="title"/>
          </p:nvPr>
        </p:nvSpPr>
        <p:spPr>
          <a:xfrm>
            <a:off x="379875" y="271150"/>
            <a:ext cx="83421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2019 Large City Cohort</a:t>
            </a:r>
            <a:endParaRPr/>
          </a:p>
        </p:txBody>
      </p:sp>
      <p:sp>
        <p:nvSpPr>
          <p:cNvPr id="480" name="Google Shape;480;p89"/>
          <p:cNvSpPr txBox="1"/>
          <p:nvPr>
            <p:ph idx="1" type="subTitle"/>
          </p:nvPr>
        </p:nvSpPr>
        <p:spPr>
          <a:xfrm>
            <a:off x="379875" y="793325"/>
            <a:ext cx="64644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Bringing functional zero to scale.</a:t>
            </a:r>
            <a:endParaRPr/>
          </a:p>
        </p:txBody>
      </p:sp>
      <p:pic>
        <p:nvPicPr>
          <p:cNvPr id="481" name="Google Shape;481;p89"/>
          <p:cNvPicPr preferRelativeResize="0"/>
          <p:nvPr/>
        </p:nvPicPr>
        <p:blipFill>
          <a:blip r:embed="rId3">
            <a:alphaModFix/>
          </a:blip>
          <a:stretch>
            <a:fillRect/>
          </a:stretch>
        </p:blipFill>
        <p:spPr>
          <a:xfrm>
            <a:off x="1192447" y="1186925"/>
            <a:ext cx="6759105" cy="3651776"/>
          </a:xfrm>
          <a:prstGeom prst="rect">
            <a:avLst/>
          </a:prstGeom>
          <a:noFill/>
          <a:ln>
            <a:noFill/>
          </a:ln>
        </p:spPr>
      </p:pic>
      <p:sp>
        <p:nvSpPr>
          <p:cNvPr id="482" name="Google Shape;482;p89"/>
          <p:cNvSpPr/>
          <p:nvPr/>
        </p:nvSpPr>
        <p:spPr>
          <a:xfrm>
            <a:off x="3278650" y="2356175"/>
            <a:ext cx="1072800" cy="240600"/>
          </a:xfrm>
          <a:prstGeom prst="wedgeRectCallout">
            <a:avLst>
              <a:gd fmla="val -20097" name="adj1"/>
              <a:gd fmla="val 112521" name="adj2"/>
            </a:avLst>
          </a:prstGeom>
          <a:solidFill>
            <a:srgbClr val="A50A5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Raleway"/>
                <a:ea typeface="Raleway"/>
                <a:cs typeface="Raleway"/>
                <a:sym typeface="Raleway"/>
              </a:rPr>
              <a:t>DENVER</a:t>
            </a:r>
            <a:endParaRPr>
              <a:solidFill>
                <a:schemeClr val="lt1"/>
              </a:solidFill>
              <a:latin typeface="Raleway"/>
              <a:ea typeface="Raleway"/>
              <a:cs typeface="Raleway"/>
              <a:sym typeface="Raleway"/>
            </a:endParaRPr>
          </a:p>
        </p:txBody>
      </p:sp>
      <p:sp>
        <p:nvSpPr>
          <p:cNvPr id="483" name="Google Shape;483;p89"/>
          <p:cNvSpPr/>
          <p:nvPr/>
        </p:nvSpPr>
        <p:spPr>
          <a:xfrm>
            <a:off x="2474525" y="3320700"/>
            <a:ext cx="1072800" cy="240600"/>
          </a:xfrm>
          <a:prstGeom prst="wedgeRectCallout">
            <a:avLst>
              <a:gd fmla="val -20097" name="adj1"/>
              <a:gd fmla="val 112521" name="adj2"/>
            </a:avLst>
          </a:prstGeom>
          <a:solidFill>
            <a:srgbClr val="A50A5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Raleway"/>
                <a:ea typeface="Raleway"/>
                <a:cs typeface="Raleway"/>
                <a:sym typeface="Raleway"/>
              </a:rPr>
              <a:t>PHOENIX</a:t>
            </a:r>
            <a:endParaRPr>
              <a:solidFill>
                <a:schemeClr val="lt1"/>
              </a:solidFill>
              <a:latin typeface="Raleway"/>
              <a:ea typeface="Raleway"/>
              <a:cs typeface="Raleway"/>
              <a:sym typeface="Raleway"/>
            </a:endParaRPr>
          </a:p>
        </p:txBody>
      </p:sp>
      <p:sp>
        <p:nvSpPr>
          <p:cNvPr id="484" name="Google Shape;484;p89"/>
          <p:cNvSpPr/>
          <p:nvPr/>
        </p:nvSpPr>
        <p:spPr>
          <a:xfrm>
            <a:off x="5771475" y="1927050"/>
            <a:ext cx="1072800" cy="240600"/>
          </a:xfrm>
          <a:prstGeom prst="wedgeRectCallout">
            <a:avLst>
              <a:gd fmla="val -20097" name="adj1"/>
              <a:gd fmla="val 112521" name="adj2"/>
            </a:avLst>
          </a:prstGeom>
          <a:solidFill>
            <a:srgbClr val="A50A5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Raleway"/>
                <a:ea typeface="Raleway"/>
                <a:cs typeface="Raleway"/>
                <a:sym typeface="Raleway"/>
              </a:rPr>
              <a:t>DETROIT</a:t>
            </a:r>
            <a:endParaRPr>
              <a:solidFill>
                <a:schemeClr val="lt1"/>
              </a:solidFill>
              <a:latin typeface="Raleway"/>
              <a:ea typeface="Raleway"/>
              <a:cs typeface="Raleway"/>
              <a:sym typeface="Raleway"/>
            </a:endParaRPr>
          </a:p>
        </p:txBody>
      </p:sp>
      <p:sp>
        <p:nvSpPr>
          <p:cNvPr id="485" name="Google Shape;485;p89"/>
          <p:cNvSpPr/>
          <p:nvPr/>
        </p:nvSpPr>
        <p:spPr>
          <a:xfrm>
            <a:off x="4914950" y="2528625"/>
            <a:ext cx="1072800" cy="240600"/>
          </a:xfrm>
          <a:prstGeom prst="wedgeRectCallout">
            <a:avLst>
              <a:gd fmla="val -20097" name="adj1"/>
              <a:gd fmla="val 112521" name="adj2"/>
            </a:avLst>
          </a:prstGeom>
          <a:solidFill>
            <a:srgbClr val="A50A5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Raleway"/>
                <a:ea typeface="Raleway"/>
                <a:cs typeface="Raleway"/>
                <a:sym typeface="Raleway"/>
              </a:rPr>
              <a:t>ST. LOUIS</a:t>
            </a:r>
            <a:endParaRPr>
              <a:solidFill>
                <a:schemeClr val="lt1"/>
              </a:solidFill>
              <a:latin typeface="Raleway"/>
              <a:ea typeface="Raleway"/>
              <a:cs typeface="Raleway"/>
              <a:sym typeface="Raleway"/>
            </a:endParaRPr>
          </a:p>
        </p:txBody>
      </p:sp>
      <p:sp>
        <p:nvSpPr>
          <p:cNvPr id="486" name="Google Shape;486;p89"/>
          <p:cNvSpPr/>
          <p:nvPr/>
        </p:nvSpPr>
        <p:spPr>
          <a:xfrm>
            <a:off x="5685050" y="3763875"/>
            <a:ext cx="1594200" cy="240600"/>
          </a:xfrm>
          <a:prstGeom prst="wedgeRectCallout">
            <a:avLst>
              <a:gd fmla="val -19063" name="adj1"/>
              <a:gd fmla="val 103522" name="adj2"/>
            </a:avLst>
          </a:prstGeom>
          <a:solidFill>
            <a:srgbClr val="A50A5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Raleway"/>
                <a:ea typeface="Raleway"/>
                <a:cs typeface="Raleway"/>
                <a:sym typeface="Raleway"/>
              </a:rPr>
              <a:t>JACKSONVILLE</a:t>
            </a:r>
            <a:endParaRPr>
              <a:solidFill>
                <a:schemeClr val="lt1"/>
              </a:solidFill>
              <a:latin typeface="Raleway"/>
              <a:ea typeface="Raleway"/>
              <a:cs typeface="Raleway"/>
              <a:sym typeface="Raleway"/>
            </a:endParaRPr>
          </a:p>
        </p:txBody>
      </p:sp>
      <p:sp>
        <p:nvSpPr>
          <p:cNvPr id="487" name="Google Shape;487;p89"/>
          <p:cNvSpPr/>
          <p:nvPr/>
        </p:nvSpPr>
        <p:spPr>
          <a:xfrm>
            <a:off x="6343175" y="2528625"/>
            <a:ext cx="1072800" cy="240600"/>
          </a:xfrm>
          <a:prstGeom prst="wedgeRectCallout">
            <a:avLst>
              <a:gd fmla="val -20097" name="adj1"/>
              <a:gd fmla="val 112521" name="adj2"/>
            </a:avLst>
          </a:prstGeom>
          <a:solidFill>
            <a:srgbClr val="A50A5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Raleway"/>
                <a:ea typeface="Raleway"/>
                <a:cs typeface="Raleway"/>
                <a:sym typeface="Raleway"/>
              </a:rPr>
              <a:t>D.C.</a:t>
            </a:r>
            <a:endParaRPr>
              <a:solidFill>
                <a:schemeClr val="lt1"/>
              </a:solidFill>
              <a:latin typeface="Raleway"/>
              <a:ea typeface="Raleway"/>
              <a:cs typeface="Raleway"/>
              <a:sym typeface="Raleway"/>
            </a:endParaRPr>
          </a:p>
        </p:txBody>
      </p:sp>
      <p:sp>
        <p:nvSpPr>
          <p:cNvPr id="488" name="Google Shape;488;p89"/>
          <p:cNvSpPr/>
          <p:nvPr/>
        </p:nvSpPr>
        <p:spPr>
          <a:xfrm rot="583731">
            <a:off x="5639121" y="2710060"/>
            <a:ext cx="1994335" cy="960543"/>
          </a:xfrm>
          <a:prstGeom prst="irregularSeal2">
            <a:avLst/>
          </a:prstGeom>
          <a:solidFill>
            <a:srgbClr val="FF6F0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89"/>
          <p:cNvSpPr/>
          <p:nvPr/>
        </p:nvSpPr>
        <p:spPr>
          <a:xfrm>
            <a:off x="5993225" y="3080100"/>
            <a:ext cx="1286100" cy="240600"/>
          </a:xfrm>
          <a:prstGeom prst="wedgeRectCallout">
            <a:avLst>
              <a:gd fmla="val -20097" name="adj1"/>
              <a:gd fmla="val 112521" name="adj2"/>
            </a:avLst>
          </a:prstGeom>
          <a:solidFill>
            <a:srgbClr val="A50A5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Raleway"/>
                <a:ea typeface="Raleway"/>
                <a:cs typeface="Raleway"/>
                <a:sym typeface="Raleway"/>
              </a:rPr>
              <a:t>CHARLOTTE</a:t>
            </a:r>
            <a:endParaRPr b="1">
              <a:solidFill>
                <a:schemeClr val="lt1"/>
              </a:solidFill>
              <a:latin typeface="Raleway"/>
              <a:ea typeface="Raleway"/>
              <a:cs typeface="Raleway"/>
              <a:sym typeface="Raleway"/>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12B5EA"/>
        </a:solidFill>
      </p:bgPr>
    </p:bg>
    <p:spTree>
      <p:nvGrpSpPr>
        <p:cNvPr id="493" name="Shape 493"/>
        <p:cNvGrpSpPr/>
        <p:nvPr/>
      </p:nvGrpSpPr>
      <p:grpSpPr>
        <a:xfrm>
          <a:off x="0" y="0"/>
          <a:ext cx="0" cy="0"/>
          <a:chOff x="0" y="0"/>
          <a:chExt cx="0" cy="0"/>
        </a:xfrm>
      </p:grpSpPr>
      <p:sp>
        <p:nvSpPr>
          <p:cNvPr id="494" name="Google Shape;494;p90"/>
          <p:cNvSpPr txBox="1"/>
          <p:nvPr>
            <p:ph idx="4294967295" type="title"/>
          </p:nvPr>
        </p:nvSpPr>
        <p:spPr>
          <a:xfrm>
            <a:off x="335450" y="271150"/>
            <a:ext cx="8497800" cy="891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3000">
                <a:solidFill>
                  <a:srgbClr val="FFFFFF"/>
                </a:solidFill>
              </a:rPr>
              <a:t>30% Reduction</a:t>
            </a:r>
            <a:r>
              <a:rPr lang="en" sz="3000">
                <a:solidFill>
                  <a:srgbClr val="FFFFFF"/>
                </a:solidFill>
              </a:rPr>
              <a:t> in Actively Homeless Veterans </a:t>
            </a:r>
            <a:endParaRPr sz="3000">
              <a:solidFill>
                <a:srgbClr val="FFFFFF"/>
              </a:solidFill>
            </a:endParaRPr>
          </a:p>
        </p:txBody>
      </p:sp>
      <p:sp>
        <p:nvSpPr>
          <p:cNvPr id="495" name="Google Shape;495;p90"/>
          <p:cNvSpPr txBox="1"/>
          <p:nvPr/>
        </p:nvSpPr>
        <p:spPr>
          <a:xfrm>
            <a:off x="691750" y="1515725"/>
            <a:ext cx="943800" cy="155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90"/>
          <p:cNvSpPr txBox="1"/>
          <p:nvPr/>
        </p:nvSpPr>
        <p:spPr>
          <a:xfrm>
            <a:off x="370400" y="883650"/>
            <a:ext cx="7913700" cy="40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Raleway"/>
                <a:ea typeface="Raleway"/>
                <a:cs typeface="Raleway"/>
                <a:sym typeface="Raleway"/>
              </a:rPr>
              <a:t>Charlotte/Mecklenburg CoC </a:t>
            </a:r>
            <a:r>
              <a:rPr lang="en">
                <a:solidFill>
                  <a:srgbClr val="FFFFFF"/>
                </a:solidFill>
                <a:latin typeface="Raleway"/>
                <a:ea typeface="Raleway"/>
                <a:cs typeface="Raleway"/>
                <a:sym typeface="Raleway"/>
              </a:rPr>
              <a:t>met its reduction goal with a 32% reduction!</a:t>
            </a:r>
            <a:endParaRPr>
              <a:solidFill>
                <a:srgbClr val="FFFFFF"/>
              </a:solidFill>
            </a:endParaRPr>
          </a:p>
        </p:txBody>
      </p:sp>
      <p:sp>
        <p:nvSpPr>
          <p:cNvPr id="497" name="Google Shape;497;p90"/>
          <p:cNvSpPr txBox="1"/>
          <p:nvPr/>
        </p:nvSpPr>
        <p:spPr>
          <a:xfrm>
            <a:off x="920350" y="2734925"/>
            <a:ext cx="943800" cy="155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90"/>
          <p:cNvSpPr txBox="1"/>
          <p:nvPr/>
        </p:nvSpPr>
        <p:spPr>
          <a:xfrm>
            <a:off x="4730165" y="4169534"/>
            <a:ext cx="3251100" cy="891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2"/>
              </a:buClr>
              <a:buSzPts val="1100"/>
              <a:buFont typeface="Arial"/>
              <a:buNone/>
            </a:pPr>
            <a:r>
              <a:rPr lang="en" sz="1800">
                <a:solidFill>
                  <a:schemeClr val="lt1"/>
                </a:solidFill>
                <a:latin typeface="Raleway"/>
                <a:ea typeface="Raleway"/>
                <a:cs typeface="Raleway"/>
                <a:sym typeface="Raleway"/>
              </a:rPr>
              <a:t># Actively </a:t>
            </a:r>
            <a:endParaRPr sz="1800">
              <a:solidFill>
                <a:schemeClr val="lt1"/>
              </a:solidFill>
              <a:latin typeface="Raleway"/>
              <a:ea typeface="Raleway"/>
              <a:cs typeface="Raleway"/>
              <a:sym typeface="Raleway"/>
            </a:endParaRPr>
          </a:p>
          <a:p>
            <a:pPr indent="0" lvl="0" marL="0" rtl="0" algn="ctr">
              <a:spcBef>
                <a:spcPts val="0"/>
              </a:spcBef>
              <a:spcAft>
                <a:spcPts val="0"/>
              </a:spcAft>
              <a:buNone/>
            </a:pPr>
            <a:r>
              <a:rPr lang="en" sz="1800">
                <a:solidFill>
                  <a:schemeClr val="lt1"/>
                </a:solidFill>
                <a:latin typeface="Raleway"/>
                <a:ea typeface="Raleway"/>
                <a:cs typeface="Raleway"/>
                <a:sym typeface="Raleway"/>
              </a:rPr>
              <a:t>Homeless Veterans</a:t>
            </a:r>
            <a:r>
              <a:rPr lang="en" sz="1800">
                <a:solidFill>
                  <a:srgbClr val="0494CB"/>
                </a:solidFill>
                <a:latin typeface="Raleway"/>
                <a:ea typeface="Raleway"/>
                <a:cs typeface="Raleway"/>
                <a:sym typeface="Raleway"/>
              </a:rPr>
              <a:t> </a:t>
            </a:r>
            <a:endParaRPr sz="1800">
              <a:solidFill>
                <a:srgbClr val="0494CB"/>
              </a:solidFill>
              <a:latin typeface="Raleway"/>
              <a:ea typeface="Raleway"/>
              <a:cs typeface="Raleway"/>
              <a:sym typeface="Raleway"/>
            </a:endParaRPr>
          </a:p>
          <a:p>
            <a:pPr indent="0" lvl="0" marL="0" rtl="0" algn="ctr">
              <a:spcBef>
                <a:spcPts val="0"/>
              </a:spcBef>
              <a:spcAft>
                <a:spcPts val="0"/>
              </a:spcAft>
              <a:buClr>
                <a:schemeClr val="dk2"/>
              </a:buClr>
              <a:buSzPts val="1100"/>
              <a:buFont typeface="Arial"/>
              <a:buNone/>
            </a:pPr>
            <a:r>
              <a:rPr lang="en" sz="1800">
                <a:solidFill>
                  <a:srgbClr val="0494CB"/>
                </a:solidFill>
                <a:latin typeface="Raleway"/>
                <a:ea typeface="Raleway"/>
                <a:cs typeface="Raleway"/>
                <a:sym typeface="Raleway"/>
              </a:rPr>
              <a:t>Dec 2019</a:t>
            </a:r>
            <a:endParaRPr sz="1800">
              <a:solidFill>
                <a:srgbClr val="0494CB"/>
              </a:solidFill>
              <a:latin typeface="Raleway"/>
              <a:ea typeface="Raleway"/>
              <a:cs typeface="Raleway"/>
              <a:sym typeface="Raleway"/>
            </a:endParaRPr>
          </a:p>
        </p:txBody>
      </p:sp>
      <p:sp>
        <p:nvSpPr>
          <p:cNvPr id="499" name="Google Shape;499;p90"/>
          <p:cNvSpPr txBox="1"/>
          <p:nvPr/>
        </p:nvSpPr>
        <p:spPr>
          <a:xfrm>
            <a:off x="532150" y="4204925"/>
            <a:ext cx="2724000" cy="8202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 sz="1800">
                <a:solidFill>
                  <a:srgbClr val="FFFFFF"/>
                </a:solidFill>
                <a:latin typeface="Raleway"/>
                <a:ea typeface="Raleway"/>
                <a:cs typeface="Raleway"/>
                <a:sym typeface="Raleway"/>
              </a:rPr>
              <a:t># Actively </a:t>
            </a:r>
            <a:endParaRPr sz="1800">
              <a:solidFill>
                <a:srgbClr val="FFFFFF"/>
              </a:solidFill>
              <a:latin typeface="Raleway"/>
              <a:ea typeface="Raleway"/>
              <a:cs typeface="Raleway"/>
              <a:sym typeface="Raleway"/>
            </a:endParaRPr>
          </a:p>
          <a:p>
            <a:pPr indent="0" lvl="0" marL="0" rtl="0" algn="ctr">
              <a:spcBef>
                <a:spcPts val="0"/>
              </a:spcBef>
              <a:spcAft>
                <a:spcPts val="0"/>
              </a:spcAft>
              <a:buNone/>
            </a:pPr>
            <a:r>
              <a:rPr lang="en" sz="1800">
                <a:solidFill>
                  <a:srgbClr val="FFFFFF"/>
                </a:solidFill>
                <a:latin typeface="Raleway"/>
                <a:ea typeface="Raleway"/>
                <a:cs typeface="Raleway"/>
                <a:sym typeface="Raleway"/>
              </a:rPr>
              <a:t>Homeless Veterans</a:t>
            </a:r>
            <a:endParaRPr sz="1800">
              <a:solidFill>
                <a:srgbClr val="FFFFFF"/>
              </a:solidFill>
              <a:latin typeface="Raleway"/>
              <a:ea typeface="Raleway"/>
              <a:cs typeface="Raleway"/>
              <a:sym typeface="Raleway"/>
            </a:endParaRPr>
          </a:p>
          <a:p>
            <a:pPr indent="0" lvl="0" marL="0" rtl="0" algn="ctr">
              <a:spcBef>
                <a:spcPts val="0"/>
              </a:spcBef>
              <a:spcAft>
                <a:spcPts val="0"/>
              </a:spcAft>
              <a:buNone/>
            </a:pPr>
            <a:r>
              <a:rPr lang="en" sz="1800">
                <a:solidFill>
                  <a:srgbClr val="0494CB"/>
                </a:solidFill>
                <a:latin typeface="Raleway"/>
                <a:ea typeface="Raleway"/>
                <a:cs typeface="Raleway"/>
                <a:sym typeface="Raleway"/>
              </a:rPr>
              <a:t>Dec 2018</a:t>
            </a:r>
            <a:r>
              <a:rPr lang="en" sz="1800">
                <a:solidFill>
                  <a:srgbClr val="0494CB"/>
                </a:solidFill>
                <a:latin typeface="Raleway"/>
                <a:ea typeface="Raleway"/>
                <a:cs typeface="Raleway"/>
                <a:sym typeface="Raleway"/>
              </a:rPr>
              <a:t> </a:t>
            </a:r>
            <a:endParaRPr sz="1800">
              <a:solidFill>
                <a:srgbClr val="0494CB"/>
              </a:solidFill>
              <a:latin typeface="Raleway"/>
              <a:ea typeface="Raleway"/>
              <a:cs typeface="Raleway"/>
              <a:sym typeface="Raleway"/>
            </a:endParaRPr>
          </a:p>
        </p:txBody>
      </p:sp>
      <p:sp>
        <p:nvSpPr>
          <p:cNvPr id="500" name="Google Shape;500;p90"/>
          <p:cNvSpPr txBox="1"/>
          <p:nvPr>
            <p:ph idx="4294967295" type="title"/>
          </p:nvPr>
        </p:nvSpPr>
        <p:spPr>
          <a:xfrm>
            <a:off x="1343350" y="3472275"/>
            <a:ext cx="2165700" cy="8202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2"/>
              </a:buClr>
              <a:buSzPts val="1100"/>
              <a:buFont typeface="Arial"/>
              <a:buNone/>
            </a:pPr>
            <a:r>
              <a:rPr lang="en" sz="4800">
                <a:solidFill>
                  <a:schemeClr val="lt1"/>
                </a:solidFill>
                <a:latin typeface="Open Sans Light"/>
                <a:ea typeface="Open Sans Light"/>
                <a:cs typeface="Open Sans Light"/>
                <a:sym typeface="Open Sans Light"/>
              </a:rPr>
              <a:t>315</a:t>
            </a:r>
            <a:endParaRPr sz="4800">
              <a:solidFill>
                <a:srgbClr val="FFFFFF"/>
              </a:solidFill>
              <a:latin typeface="Open Sans Light"/>
              <a:ea typeface="Open Sans Light"/>
              <a:cs typeface="Open Sans Light"/>
              <a:sym typeface="Open Sans Light"/>
            </a:endParaRPr>
          </a:p>
        </p:txBody>
      </p:sp>
      <p:sp>
        <p:nvSpPr>
          <p:cNvPr id="501" name="Google Shape;501;p90"/>
          <p:cNvSpPr txBox="1"/>
          <p:nvPr>
            <p:ph idx="4294967295" type="title"/>
          </p:nvPr>
        </p:nvSpPr>
        <p:spPr>
          <a:xfrm>
            <a:off x="5745775" y="3472275"/>
            <a:ext cx="1912800" cy="732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4800">
                <a:solidFill>
                  <a:schemeClr val="lt1"/>
                </a:solidFill>
                <a:latin typeface="Open Sans Light"/>
                <a:ea typeface="Open Sans Light"/>
                <a:cs typeface="Open Sans Light"/>
                <a:sym typeface="Open Sans Light"/>
              </a:rPr>
              <a:t>213</a:t>
            </a:r>
            <a:endParaRPr sz="4800">
              <a:solidFill>
                <a:srgbClr val="FFFFFF"/>
              </a:solidFill>
              <a:latin typeface="Open Sans Light"/>
              <a:ea typeface="Open Sans Light"/>
              <a:cs typeface="Open Sans Light"/>
              <a:sym typeface="Open Sans Light"/>
            </a:endParaRPr>
          </a:p>
        </p:txBody>
      </p:sp>
      <p:cxnSp>
        <p:nvCxnSpPr>
          <p:cNvPr id="502" name="Google Shape;502;p90"/>
          <p:cNvCxnSpPr/>
          <p:nvPr/>
        </p:nvCxnSpPr>
        <p:spPr>
          <a:xfrm>
            <a:off x="3339650" y="3929500"/>
            <a:ext cx="1975200" cy="0"/>
          </a:xfrm>
          <a:prstGeom prst="straightConnector1">
            <a:avLst/>
          </a:prstGeom>
          <a:noFill/>
          <a:ln cap="flat" cmpd="sng" w="76200">
            <a:solidFill>
              <a:schemeClr val="lt1"/>
            </a:solidFill>
            <a:prstDash val="solid"/>
            <a:round/>
            <a:headEnd len="med" w="med" type="none"/>
            <a:tailEnd len="med" w="med" type="stealth"/>
          </a:ln>
        </p:spPr>
      </p:cxnSp>
      <p:pic>
        <p:nvPicPr>
          <p:cNvPr id="503" name="Google Shape;503;p90"/>
          <p:cNvPicPr preferRelativeResize="0"/>
          <p:nvPr/>
        </p:nvPicPr>
        <p:blipFill>
          <a:blip r:embed="rId3">
            <a:alphaModFix/>
          </a:blip>
          <a:stretch>
            <a:fillRect/>
          </a:stretch>
        </p:blipFill>
        <p:spPr>
          <a:xfrm>
            <a:off x="240625" y="1292250"/>
            <a:ext cx="8682799" cy="23039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507" name="Shape 507"/>
        <p:cNvGrpSpPr/>
        <p:nvPr/>
      </p:nvGrpSpPr>
      <p:grpSpPr>
        <a:xfrm>
          <a:off x="0" y="0"/>
          <a:ext cx="0" cy="0"/>
          <a:chOff x="0" y="0"/>
          <a:chExt cx="0" cy="0"/>
        </a:xfrm>
      </p:grpSpPr>
      <p:sp>
        <p:nvSpPr>
          <p:cNvPr id="508" name="Google Shape;508;p91"/>
          <p:cNvSpPr txBox="1"/>
          <p:nvPr>
            <p:ph type="title"/>
          </p:nvPr>
        </p:nvSpPr>
        <p:spPr>
          <a:xfrm>
            <a:off x="469202" y="827443"/>
            <a:ext cx="8524200" cy="1225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000">
                <a:highlight>
                  <a:srgbClr val="86AF15"/>
                </a:highlight>
                <a:latin typeface="Raleway"/>
                <a:ea typeface="Raleway"/>
                <a:cs typeface="Raleway"/>
                <a:sym typeface="Raleway"/>
              </a:rPr>
              <a:t> CHARLOTTE/MECKLENBURG COUNTY COC:</a:t>
            </a:r>
            <a:r>
              <a:rPr lang="en" sz="4000">
                <a:solidFill>
                  <a:srgbClr val="86AF15"/>
                </a:solidFill>
                <a:highlight>
                  <a:srgbClr val="86AF15"/>
                </a:highlight>
                <a:latin typeface="Raleway ExtraBold"/>
                <a:ea typeface="Raleway ExtraBold"/>
                <a:cs typeface="Raleway ExtraBold"/>
                <a:sym typeface="Raleway ExtraBold"/>
              </a:rPr>
              <a:t>.</a:t>
            </a:r>
            <a:endParaRPr sz="4000">
              <a:solidFill>
                <a:srgbClr val="86AF15"/>
              </a:solidFill>
              <a:highlight>
                <a:srgbClr val="86AF15"/>
              </a:highlight>
              <a:latin typeface="Raleway ExtraBold"/>
              <a:ea typeface="Raleway ExtraBold"/>
              <a:cs typeface="Raleway ExtraBold"/>
              <a:sym typeface="Raleway ExtraBold"/>
            </a:endParaRPr>
          </a:p>
          <a:p>
            <a:pPr indent="0" lvl="0" marL="0" rtl="0" algn="l">
              <a:spcBef>
                <a:spcPts val="0"/>
              </a:spcBef>
              <a:spcAft>
                <a:spcPts val="0"/>
              </a:spcAft>
              <a:buNone/>
            </a:pPr>
            <a:r>
              <a:rPr lang="en" sz="4000">
                <a:highlight>
                  <a:srgbClr val="86AF15"/>
                </a:highlight>
                <a:latin typeface="Raleway ExtraBold"/>
                <a:ea typeface="Raleway ExtraBold"/>
                <a:cs typeface="Raleway ExtraBold"/>
                <a:sym typeface="Raleway ExtraBold"/>
              </a:rPr>
              <a:t> JOURNEY TO QUALITY</a:t>
            </a:r>
            <a:r>
              <a:rPr lang="en" sz="4000">
                <a:highlight>
                  <a:srgbClr val="86AF15"/>
                </a:highlight>
                <a:latin typeface="Raleway ExtraBold"/>
                <a:ea typeface="Raleway ExtraBold"/>
                <a:cs typeface="Raleway ExtraBold"/>
                <a:sym typeface="Raleway ExtraBold"/>
              </a:rPr>
              <a:t>, REAL-TIME DATA</a:t>
            </a:r>
            <a:r>
              <a:rPr lang="en" sz="4000">
                <a:solidFill>
                  <a:srgbClr val="86AF15"/>
                </a:solidFill>
                <a:highlight>
                  <a:srgbClr val="86AF15"/>
                </a:highlight>
                <a:latin typeface="Raleway ExtraBold"/>
                <a:ea typeface="Raleway ExtraBold"/>
                <a:cs typeface="Raleway ExtraBold"/>
                <a:sym typeface="Raleway ExtraBold"/>
              </a:rPr>
              <a:t>.</a:t>
            </a:r>
            <a:endParaRPr b="1" sz="4000">
              <a:solidFill>
                <a:srgbClr val="86AF15"/>
              </a:solidFill>
              <a:highlight>
                <a:srgbClr val="86AF15"/>
              </a:highlight>
              <a:latin typeface="Raleway"/>
              <a:ea typeface="Raleway"/>
              <a:cs typeface="Raleway"/>
              <a:sym typeface="Raleway"/>
            </a:endParaRPr>
          </a:p>
        </p:txBody>
      </p:sp>
      <p:sp>
        <p:nvSpPr>
          <p:cNvPr id="509" name="Google Shape;509;p91"/>
          <p:cNvSpPr/>
          <p:nvPr/>
        </p:nvSpPr>
        <p:spPr>
          <a:xfrm>
            <a:off x="0" y="233750"/>
            <a:ext cx="469200" cy="2407500"/>
          </a:xfrm>
          <a:prstGeom prst="rect">
            <a:avLst/>
          </a:prstGeom>
          <a:solidFill>
            <a:srgbClr val="86AF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86AF15"/>
        </a:solidFill>
      </p:bgPr>
    </p:bg>
    <p:spTree>
      <p:nvGrpSpPr>
        <p:cNvPr id="513" name="Shape 513"/>
        <p:cNvGrpSpPr/>
        <p:nvPr/>
      </p:nvGrpSpPr>
      <p:grpSpPr>
        <a:xfrm>
          <a:off x="0" y="0"/>
          <a:ext cx="0" cy="0"/>
          <a:chOff x="0" y="0"/>
          <a:chExt cx="0" cy="0"/>
        </a:xfrm>
      </p:grpSpPr>
      <p:cxnSp>
        <p:nvCxnSpPr>
          <p:cNvPr id="514" name="Google Shape;514;p92"/>
          <p:cNvCxnSpPr/>
          <p:nvPr/>
        </p:nvCxnSpPr>
        <p:spPr>
          <a:xfrm>
            <a:off x="3897200" y="1408900"/>
            <a:ext cx="0" cy="3462000"/>
          </a:xfrm>
          <a:prstGeom prst="straightConnector1">
            <a:avLst/>
          </a:prstGeom>
          <a:noFill/>
          <a:ln cap="flat" cmpd="sng" w="38100">
            <a:solidFill>
              <a:srgbClr val="FFFFFF"/>
            </a:solidFill>
            <a:prstDash val="dash"/>
            <a:round/>
            <a:headEnd len="med" w="med" type="none"/>
            <a:tailEnd len="med" w="med" type="none"/>
          </a:ln>
        </p:spPr>
      </p:cxnSp>
      <p:sp>
        <p:nvSpPr>
          <p:cNvPr id="515" name="Google Shape;515;p92"/>
          <p:cNvSpPr txBox="1"/>
          <p:nvPr>
            <p:ph type="title"/>
          </p:nvPr>
        </p:nvSpPr>
        <p:spPr>
          <a:xfrm>
            <a:off x="379875" y="271150"/>
            <a:ext cx="83421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Timeline</a:t>
            </a:r>
            <a:endParaRPr>
              <a:solidFill>
                <a:srgbClr val="FFFFFF"/>
              </a:solidFill>
            </a:endParaRPr>
          </a:p>
        </p:txBody>
      </p:sp>
      <p:sp>
        <p:nvSpPr>
          <p:cNvPr id="516" name="Google Shape;516;p92"/>
          <p:cNvSpPr txBox="1"/>
          <p:nvPr>
            <p:ph idx="1" type="subTitle"/>
          </p:nvPr>
        </p:nvSpPr>
        <p:spPr>
          <a:xfrm>
            <a:off x="379875" y="793325"/>
            <a:ext cx="64644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Charlotte’s journey to an over 30% reduction in veterans experiencing homelessness.</a:t>
            </a:r>
            <a:endParaRPr/>
          </a:p>
        </p:txBody>
      </p:sp>
      <p:sp>
        <p:nvSpPr>
          <p:cNvPr id="517" name="Google Shape;517;p92"/>
          <p:cNvSpPr/>
          <p:nvPr/>
        </p:nvSpPr>
        <p:spPr>
          <a:xfrm rot="-711236">
            <a:off x="6465750" y="2627201"/>
            <a:ext cx="1350909" cy="57662"/>
          </a:xfrm>
          <a:prstGeom prst="roundRect">
            <a:avLst>
              <a:gd fmla="val 50000" name="adj"/>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92"/>
          <p:cNvSpPr/>
          <p:nvPr/>
        </p:nvSpPr>
        <p:spPr>
          <a:xfrm flipH="1" rot="711236">
            <a:off x="5181012" y="2627201"/>
            <a:ext cx="1350909" cy="57662"/>
          </a:xfrm>
          <a:prstGeom prst="roundRect">
            <a:avLst>
              <a:gd fmla="val 50000" name="adj"/>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19" name="Google Shape;519;p92"/>
          <p:cNvGrpSpPr/>
          <p:nvPr/>
        </p:nvGrpSpPr>
        <p:grpSpPr>
          <a:xfrm>
            <a:off x="5589275" y="2673641"/>
            <a:ext cx="1712700" cy="1502499"/>
            <a:chOff x="5796613" y="2541798"/>
            <a:chExt cx="1712700" cy="1440831"/>
          </a:xfrm>
        </p:grpSpPr>
        <p:sp>
          <p:nvSpPr>
            <p:cNvPr id="520" name="Google Shape;520;p92"/>
            <p:cNvSpPr/>
            <p:nvPr/>
          </p:nvSpPr>
          <p:spPr>
            <a:xfrm rot="-1789476">
              <a:off x="6572742" y="2571072"/>
              <a:ext cx="160451" cy="160451"/>
            </a:xfrm>
            <a:prstGeom prst="ellipse">
              <a:avLst/>
            </a:prstGeom>
            <a:solidFill>
              <a:srgbClr val="FF6F0C"/>
            </a:solidFill>
            <a:ln cap="flat" cmpd="sng" w="38100">
              <a:solidFill>
                <a:srgbClr val="8585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92"/>
            <p:cNvSpPr txBox="1"/>
            <p:nvPr/>
          </p:nvSpPr>
          <p:spPr>
            <a:xfrm>
              <a:off x="6296613" y="2735584"/>
              <a:ext cx="696900" cy="276000"/>
            </a:xfrm>
            <a:prstGeom prst="rect">
              <a:avLst/>
            </a:prstGeom>
            <a:solidFill>
              <a:srgbClr val="FF6F0C"/>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800">
                  <a:solidFill>
                    <a:srgbClr val="5E5E5E"/>
                  </a:solidFill>
                  <a:latin typeface="Roboto"/>
                  <a:ea typeface="Roboto"/>
                  <a:cs typeface="Roboto"/>
                  <a:sym typeface="Roboto"/>
                </a:rPr>
                <a:t>SEP 2019</a:t>
              </a:r>
              <a:endParaRPr b="1" sz="800">
                <a:solidFill>
                  <a:srgbClr val="5E5E5E"/>
                </a:solidFill>
                <a:latin typeface="Roboto"/>
                <a:ea typeface="Roboto"/>
                <a:cs typeface="Roboto"/>
                <a:sym typeface="Roboto"/>
              </a:endParaRPr>
            </a:p>
          </p:txBody>
        </p:sp>
        <p:sp>
          <p:nvSpPr>
            <p:cNvPr id="522" name="Google Shape;522;p92"/>
            <p:cNvSpPr/>
            <p:nvPr/>
          </p:nvSpPr>
          <p:spPr>
            <a:xfrm>
              <a:off x="5796613" y="3115929"/>
              <a:ext cx="1712700" cy="866700"/>
            </a:xfrm>
            <a:prstGeom prst="roundRect">
              <a:avLst>
                <a:gd fmla="val 4485" name="adj"/>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523" name="Google Shape;523;p92"/>
            <p:cNvSpPr txBox="1"/>
            <p:nvPr/>
          </p:nvSpPr>
          <p:spPr>
            <a:xfrm>
              <a:off x="5840863" y="3159614"/>
              <a:ext cx="1624200" cy="771300"/>
            </a:xfrm>
            <a:prstGeom prst="rect">
              <a:avLst/>
            </a:prstGeom>
            <a:solidFill>
              <a:srgbClr val="FF6F0C"/>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sz="800">
                  <a:solidFill>
                    <a:srgbClr val="FFFFFF"/>
                  </a:solidFill>
                  <a:latin typeface="Roboto"/>
                  <a:ea typeface="Roboto"/>
                  <a:cs typeface="Roboto"/>
                  <a:sym typeface="Roboto"/>
                </a:rPr>
                <a:t>Built for Zero and VA national conduct a front line staff meeting, causing the community to reignite systems improvement work</a:t>
              </a:r>
              <a:endParaRPr sz="800">
                <a:solidFill>
                  <a:srgbClr val="FFFFFF"/>
                </a:solidFill>
              </a:endParaRPr>
            </a:p>
          </p:txBody>
        </p:sp>
        <p:sp>
          <p:nvSpPr>
            <p:cNvPr id="524" name="Google Shape;524;p92"/>
            <p:cNvSpPr/>
            <p:nvPr/>
          </p:nvSpPr>
          <p:spPr>
            <a:xfrm>
              <a:off x="6607975" y="3004364"/>
              <a:ext cx="90000" cy="67500"/>
            </a:xfrm>
            <a:prstGeom prst="triangle">
              <a:avLst>
                <a:gd fmla="val 50000" name="adj"/>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5" name="Google Shape;525;p92"/>
          <p:cNvSpPr/>
          <p:nvPr/>
        </p:nvSpPr>
        <p:spPr>
          <a:xfrm rot="-711236">
            <a:off x="3899938" y="2627201"/>
            <a:ext cx="1350909" cy="57662"/>
          </a:xfrm>
          <a:prstGeom prst="roundRect">
            <a:avLst>
              <a:gd fmla="val 50000" name="adj"/>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92"/>
          <p:cNvSpPr/>
          <p:nvPr/>
        </p:nvSpPr>
        <p:spPr>
          <a:xfrm flipH="1" rot="711236">
            <a:off x="2608258" y="2627201"/>
            <a:ext cx="1350909" cy="57662"/>
          </a:xfrm>
          <a:prstGeom prst="roundRect">
            <a:avLst>
              <a:gd fmla="val 50000" name="adj"/>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27" name="Google Shape;527;p92"/>
          <p:cNvGrpSpPr/>
          <p:nvPr/>
        </p:nvGrpSpPr>
        <p:grpSpPr>
          <a:xfrm>
            <a:off x="3076688" y="2683244"/>
            <a:ext cx="1712700" cy="1230715"/>
            <a:chOff x="3021975" y="2541798"/>
            <a:chExt cx="1712700" cy="1230715"/>
          </a:xfrm>
        </p:grpSpPr>
        <p:sp>
          <p:nvSpPr>
            <p:cNvPr id="528" name="Google Shape;528;p92"/>
            <p:cNvSpPr txBox="1"/>
            <p:nvPr/>
          </p:nvSpPr>
          <p:spPr>
            <a:xfrm>
              <a:off x="3529877" y="2735584"/>
              <a:ext cx="696900" cy="276000"/>
            </a:xfrm>
            <a:prstGeom prst="rect">
              <a:avLst/>
            </a:prstGeom>
            <a:solidFill>
              <a:srgbClr val="CCCCCC"/>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800">
                  <a:latin typeface="Roboto"/>
                  <a:ea typeface="Roboto"/>
                  <a:cs typeface="Roboto"/>
                  <a:sym typeface="Roboto"/>
                </a:rPr>
                <a:t>JUN 2019</a:t>
              </a:r>
              <a:endParaRPr b="1" sz="800">
                <a:latin typeface="Roboto"/>
                <a:ea typeface="Roboto"/>
                <a:cs typeface="Roboto"/>
                <a:sym typeface="Roboto"/>
              </a:endParaRPr>
            </a:p>
          </p:txBody>
        </p:sp>
        <p:sp>
          <p:nvSpPr>
            <p:cNvPr id="529" name="Google Shape;529;p92"/>
            <p:cNvSpPr/>
            <p:nvPr/>
          </p:nvSpPr>
          <p:spPr>
            <a:xfrm rot="-1789476">
              <a:off x="3798091" y="2571072"/>
              <a:ext cx="160451" cy="160451"/>
            </a:xfrm>
            <a:prstGeom prst="ellipse">
              <a:avLst/>
            </a:prstGeom>
            <a:solidFill>
              <a:srgbClr val="FF6F0C"/>
            </a:solidFill>
            <a:ln cap="flat" cmpd="sng" w="38100">
              <a:solidFill>
                <a:srgbClr val="88888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530" name="Google Shape;530;p92"/>
            <p:cNvSpPr/>
            <p:nvPr/>
          </p:nvSpPr>
          <p:spPr>
            <a:xfrm>
              <a:off x="3021975" y="3069013"/>
              <a:ext cx="1712700" cy="703500"/>
            </a:xfrm>
            <a:prstGeom prst="roundRect">
              <a:avLst>
                <a:gd fmla="val 4485" name="adj"/>
              </a:avLst>
            </a:prstGeom>
            <a:solidFill>
              <a:srgbClr val="FF6F0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t/>
              </a:r>
              <a:endParaRPr>
                <a:solidFill>
                  <a:srgbClr val="FFFFFF"/>
                </a:solidFill>
              </a:endParaRPr>
            </a:p>
          </p:txBody>
        </p:sp>
        <p:sp>
          <p:nvSpPr>
            <p:cNvPr id="531" name="Google Shape;531;p92"/>
            <p:cNvSpPr txBox="1"/>
            <p:nvPr/>
          </p:nvSpPr>
          <p:spPr>
            <a:xfrm>
              <a:off x="3066225" y="3106213"/>
              <a:ext cx="1624200" cy="624600"/>
            </a:xfrm>
            <a:prstGeom prst="rect">
              <a:avLst/>
            </a:prstGeom>
            <a:solidFill>
              <a:srgbClr val="CCCCCC"/>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sz="800">
                  <a:latin typeface="Roboto"/>
                  <a:ea typeface="Roboto"/>
                  <a:cs typeface="Roboto"/>
                  <a:sym typeface="Roboto"/>
                </a:rPr>
                <a:t>Charlotte begins quality improvement work with their System Transformation Advisor</a:t>
              </a:r>
              <a:endParaRPr sz="800"/>
            </a:p>
          </p:txBody>
        </p:sp>
        <p:sp>
          <p:nvSpPr>
            <p:cNvPr id="532" name="Google Shape;532;p92"/>
            <p:cNvSpPr/>
            <p:nvPr/>
          </p:nvSpPr>
          <p:spPr>
            <a:xfrm>
              <a:off x="3833325" y="3004364"/>
              <a:ext cx="90000" cy="67500"/>
            </a:xfrm>
            <a:prstGeom prst="triangle">
              <a:avLst>
                <a:gd fmla="val 50000" name="adj"/>
              </a:avLst>
            </a:prstGeom>
            <a:solidFill>
              <a:srgbClr val="FF6F0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grpSp>
      <p:sp>
        <p:nvSpPr>
          <p:cNvPr id="533" name="Google Shape;533;p92"/>
          <p:cNvSpPr/>
          <p:nvPr/>
        </p:nvSpPr>
        <p:spPr>
          <a:xfrm rot="-711236">
            <a:off x="1334133" y="2627201"/>
            <a:ext cx="1350909" cy="57662"/>
          </a:xfrm>
          <a:prstGeom prst="roundRect">
            <a:avLst>
              <a:gd fmla="val 50000" name="adj"/>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34" name="Google Shape;534;p92"/>
          <p:cNvGrpSpPr/>
          <p:nvPr/>
        </p:nvGrpSpPr>
        <p:grpSpPr>
          <a:xfrm>
            <a:off x="1789875" y="1382072"/>
            <a:ext cx="1712700" cy="1246754"/>
            <a:chOff x="1637475" y="1219942"/>
            <a:chExt cx="1712700" cy="1246754"/>
          </a:xfrm>
        </p:grpSpPr>
        <p:sp>
          <p:nvSpPr>
            <p:cNvPr id="535" name="Google Shape;535;p92"/>
            <p:cNvSpPr/>
            <p:nvPr/>
          </p:nvSpPr>
          <p:spPr>
            <a:xfrm>
              <a:off x="1637475" y="1219942"/>
              <a:ext cx="1712700" cy="703500"/>
            </a:xfrm>
            <a:prstGeom prst="roundRect">
              <a:avLst>
                <a:gd fmla="val 4485" name="adj"/>
              </a:avLst>
            </a:prstGeom>
            <a:solidFill>
              <a:srgbClr val="FF6F0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t/>
              </a:r>
              <a:endParaRPr>
                <a:solidFill>
                  <a:srgbClr val="FFFFFF"/>
                </a:solidFill>
              </a:endParaRPr>
            </a:p>
          </p:txBody>
        </p:sp>
        <p:sp>
          <p:nvSpPr>
            <p:cNvPr id="536" name="Google Shape;536;p92"/>
            <p:cNvSpPr txBox="1"/>
            <p:nvPr/>
          </p:nvSpPr>
          <p:spPr>
            <a:xfrm>
              <a:off x="2144544" y="1985297"/>
              <a:ext cx="696900" cy="276000"/>
            </a:xfrm>
            <a:prstGeom prst="rect">
              <a:avLst/>
            </a:prstGeom>
            <a:solidFill>
              <a:srgbClr val="CCCCCC"/>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800">
                  <a:latin typeface="Roboto"/>
                  <a:ea typeface="Roboto"/>
                  <a:cs typeface="Roboto"/>
                  <a:sym typeface="Roboto"/>
                </a:rPr>
                <a:t>MAR 2019</a:t>
              </a:r>
              <a:endParaRPr b="1" sz="800">
                <a:latin typeface="Roboto"/>
                <a:ea typeface="Roboto"/>
                <a:cs typeface="Roboto"/>
                <a:sym typeface="Roboto"/>
              </a:endParaRPr>
            </a:p>
          </p:txBody>
        </p:sp>
        <p:sp>
          <p:nvSpPr>
            <p:cNvPr id="537" name="Google Shape;537;p92"/>
            <p:cNvSpPr/>
            <p:nvPr/>
          </p:nvSpPr>
          <p:spPr>
            <a:xfrm rot="10800000">
              <a:off x="2448800" y="1919036"/>
              <a:ext cx="90000" cy="67500"/>
            </a:xfrm>
            <a:prstGeom prst="triangle">
              <a:avLst>
                <a:gd fmla="val 50000" name="adj"/>
              </a:avLst>
            </a:prstGeom>
            <a:solidFill>
              <a:srgbClr val="FF6F0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538" name="Google Shape;538;p92"/>
            <p:cNvSpPr txBox="1"/>
            <p:nvPr/>
          </p:nvSpPr>
          <p:spPr>
            <a:xfrm>
              <a:off x="1681725" y="1257142"/>
              <a:ext cx="1624200" cy="624600"/>
            </a:xfrm>
            <a:prstGeom prst="rect">
              <a:avLst/>
            </a:prstGeom>
            <a:solidFill>
              <a:srgbClr val="CCCCCC"/>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sz="800">
                  <a:latin typeface="Roboto"/>
                  <a:ea typeface="Roboto"/>
                  <a:cs typeface="Roboto"/>
                  <a:sym typeface="Roboto"/>
                </a:rPr>
                <a:t>Charlotte joins the Built for Zero Large City Cohort and sets a 30% reduction goal</a:t>
              </a:r>
              <a:endParaRPr sz="800"/>
            </a:p>
          </p:txBody>
        </p:sp>
        <p:sp>
          <p:nvSpPr>
            <p:cNvPr id="539" name="Google Shape;539;p92"/>
            <p:cNvSpPr/>
            <p:nvPr/>
          </p:nvSpPr>
          <p:spPr>
            <a:xfrm rot="-1789476">
              <a:off x="2410765" y="2276970"/>
              <a:ext cx="160451" cy="160451"/>
            </a:xfrm>
            <a:prstGeom prst="ellipse">
              <a:avLst/>
            </a:prstGeom>
            <a:solidFill>
              <a:srgbClr val="FFFFFF"/>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grpSp>
      <p:grpSp>
        <p:nvGrpSpPr>
          <p:cNvPr id="540" name="Google Shape;540;p92"/>
          <p:cNvGrpSpPr/>
          <p:nvPr/>
        </p:nvGrpSpPr>
        <p:grpSpPr>
          <a:xfrm>
            <a:off x="456063" y="2723344"/>
            <a:ext cx="1712700" cy="1230715"/>
            <a:chOff x="3021975" y="2541798"/>
            <a:chExt cx="1712700" cy="1230715"/>
          </a:xfrm>
        </p:grpSpPr>
        <p:sp>
          <p:nvSpPr>
            <p:cNvPr id="541" name="Google Shape;541;p92"/>
            <p:cNvSpPr txBox="1"/>
            <p:nvPr/>
          </p:nvSpPr>
          <p:spPr>
            <a:xfrm>
              <a:off x="3529877" y="2735584"/>
              <a:ext cx="696900" cy="276000"/>
            </a:xfrm>
            <a:prstGeom prst="rect">
              <a:avLst/>
            </a:prstGeom>
            <a:solidFill>
              <a:srgbClr val="CCCCCC"/>
            </a:solidFill>
            <a:ln cap="flat" cmpd="sng" w="9525">
              <a:solidFill>
                <a:srgbClr val="CCCCCC"/>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800">
                  <a:latin typeface="Roboto"/>
                  <a:ea typeface="Roboto"/>
                  <a:cs typeface="Roboto"/>
                  <a:sym typeface="Roboto"/>
                </a:rPr>
                <a:t>DEC 2018</a:t>
              </a:r>
              <a:endParaRPr b="1" sz="800">
                <a:latin typeface="Roboto"/>
                <a:ea typeface="Roboto"/>
                <a:cs typeface="Roboto"/>
                <a:sym typeface="Roboto"/>
              </a:endParaRPr>
            </a:p>
          </p:txBody>
        </p:sp>
        <p:sp>
          <p:nvSpPr>
            <p:cNvPr id="542" name="Google Shape;542;p92"/>
            <p:cNvSpPr/>
            <p:nvPr/>
          </p:nvSpPr>
          <p:spPr>
            <a:xfrm rot="-1789476">
              <a:off x="3798091" y="2571072"/>
              <a:ext cx="160451" cy="160451"/>
            </a:xfrm>
            <a:prstGeom prst="ellipse">
              <a:avLst/>
            </a:prstGeom>
            <a:solidFill>
              <a:srgbClr val="FFFFFF"/>
            </a:solidFill>
            <a:ln cap="flat" cmpd="sng" w="38100">
              <a:solidFill>
                <a:srgbClr val="FF6F0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543" name="Google Shape;543;p92"/>
            <p:cNvSpPr/>
            <p:nvPr/>
          </p:nvSpPr>
          <p:spPr>
            <a:xfrm>
              <a:off x="3021975" y="3069013"/>
              <a:ext cx="1712700" cy="703500"/>
            </a:xfrm>
            <a:prstGeom prst="roundRect">
              <a:avLst>
                <a:gd fmla="val 4485" name="adj"/>
              </a:avLst>
            </a:prstGeom>
            <a:solidFill>
              <a:srgbClr val="FF6F0C"/>
            </a:solid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t/>
              </a:r>
              <a:endParaRPr>
                <a:solidFill>
                  <a:srgbClr val="FFFFFF"/>
                </a:solidFill>
              </a:endParaRPr>
            </a:p>
          </p:txBody>
        </p:sp>
        <p:sp>
          <p:nvSpPr>
            <p:cNvPr id="544" name="Google Shape;544;p92"/>
            <p:cNvSpPr txBox="1"/>
            <p:nvPr/>
          </p:nvSpPr>
          <p:spPr>
            <a:xfrm>
              <a:off x="3066225" y="3106213"/>
              <a:ext cx="1624200" cy="624600"/>
            </a:xfrm>
            <a:prstGeom prst="rect">
              <a:avLst/>
            </a:prstGeom>
            <a:solidFill>
              <a:srgbClr val="CCCCCC"/>
            </a:solidFill>
            <a:ln cap="flat" cmpd="sng" w="9525">
              <a:solidFill>
                <a:srgbClr val="CCCCCC"/>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sz="800">
                  <a:latin typeface="Roboto"/>
                  <a:ea typeface="Roboto"/>
                  <a:cs typeface="Roboto"/>
                  <a:sym typeface="Roboto"/>
                </a:rPr>
                <a:t>Charlotte reaches standards for a quality, reliable BNL for the first time!</a:t>
              </a:r>
              <a:r>
                <a:rPr lang="en" sz="800">
                  <a:latin typeface="Roboto"/>
                  <a:ea typeface="Roboto"/>
                  <a:cs typeface="Roboto"/>
                  <a:sym typeface="Roboto"/>
                </a:rPr>
                <a:t>.</a:t>
              </a:r>
              <a:endParaRPr sz="800"/>
            </a:p>
          </p:txBody>
        </p:sp>
        <p:sp>
          <p:nvSpPr>
            <p:cNvPr id="545" name="Google Shape;545;p92"/>
            <p:cNvSpPr/>
            <p:nvPr/>
          </p:nvSpPr>
          <p:spPr>
            <a:xfrm>
              <a:off x="3833325" y="3004364"/>
              <a:ext cx="90000" cy="67500"/>
            </a:xfrm>
            <a:prstGeom prst="triangle">
              <a:avLst>
                <a:gd fmla="val 50000" name="adj"/>
              </a:avLst>
            </a:prstGeom>
            <a:solidFill>
              <a:srgbClr val="FF6F0C"/>
            </a:solid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grpSp>
      <p:grpSp>
        <p:nvGrpSpPr>
          <p:cNvPr id="546" name="Google Shape;546;p92"/>
          <p:cNvGrpSpPr/>
          <p:nvPr/>
        </p:nvGrpSpPr>
        <p:grpSpPr>
          <a:xfrm>
            <a:off x="4333100" y="1382072"/>
            <a:ext cx="1712700" cy="1246754"/>
            <a:chOff x="4409300" y="1219942"/>
            <a:chExt cx="1712700" cy="1246754"/>
          </a:xfrm>
        </p:grpSpPr>
        <p:sp>
          <p:nvSpPr>
            <p:cNvPr id="547" name="Google Shape;547;p92"/>
            <p:cNvSpPr/>
            <p:nvPr/>
          </p:nvSpPr>
          <p:spPr>
            <a:xfrm rot="-1789476">
              <a:off x="5185416" y="2276970"/>
              <a:ext cx="160451" cy="160451"/>
            </a:xfrm>
            <a:prstGeom prst="ellipse">
              <a:avLst/>
            </a:prstGeom>
            <a:solidFill>
              <a:srgbClr val="FF6F0C"/>
            </a:solidFill>
            <a:ln cap="flat" cmpd="sng" w="38100">
              <a:solidFill>
                <a:srgbClr val="8585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92"/>
            <p:cNvSpPr txBox="1"/>
            <p:nvPr/>
          </p:nvSpPr>
          <p:spPr>
            <a:xfrm>
              <a:off x="4921731" y="1985297"/>
              <a:ext cx="696900" cy="276000"/>
            </a:xfrm>
            <a:prstGeom prst="rect">
              <a:avLst/>
            </a:prstGeom>
            <a:solidFill>
              <a:srgbClr val="FF6F0C"/>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800">
                  <a:solidFill>
                    <a:srgbClr val="5E5E5E"/>
                  </a:solidFill>
                  <a:latin typeface="Roboto"/>
                  <a:ea typeface="Roboto"/>
                  <a:cs typeface="Roboto"/>
                  <a:sym typeface="Roboto"/>
                </a:rPr>
                <a:t>JUL 2019</a:t>
              </a:r>
              <a:endParaRPr b="1" sz="800">
                <a:solidFill>
                  <a:srgbClr val="5E5E5E"/>
                </a:solidFill>
                <a:latin typeface="Roboto"/>
                <a:ea typeface="Roboto"/>
                <a:cs typeface="Roboto"/>
                <a:sym typeface="Roboto"/>
              </a:endParaRPr>
            </a:p>
          </p:txBody>
        </p:sp>
        <p:sp>
          <p:nvSpPr>
            <p:cNvPr id="549" name="Google Shape;549;p92"/>
            <p:cNvSpPr/>
            <p:nvPr/>
          </p:nvSpPr>
          <p:spPr>
            <a:xfrm>
              <a:off x="4409300" y="1219942"/>
              <a:ext cx="1712700" cy="703500"/>
            </a:xfrm>
            <a:prstGeom prst="roundRect">
              <a:avLst>
                <a:gd fmla="val 4485" name="adj"/>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550" name="Google Shape;550;p92"/>
            <p:cNvSpPr/>
            <p:nvPr/>
          </p:nvSpPr>
          <p:spPr>
            <a:xfrm rot="10800000">
              <a:off x="5220625" y="1919036"/>
              <a:ext cx="90000" cy="67500"/>
            </a:xfrm>
            <a:prstGeom prst="triangle">
              <a:avLst>
                <a:gd fmla="val 50000" name="adj"/>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92"/>
            <p:cNvSpPr txBox="1"/>
            <p:nvPr/>
          </p:nvSpPr>
          <p:spPr>
            <a:xfrm>
              <a:off x="4453550" y="1257146"/>
              <a:ext cx="1621500" cy="635400"/>
            </a:xfrm>
            <a:prstGeom prst="rect">
              <a:avLst/>
            </a:prstGeom>
            <a:solidFill>
              <a:srgbClr val="FF6F0C"/>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sz="800">
                  <a:solidFill>
                    <a:srgbClr val="FFFFFF"/>
                  </a:solidFill>
                  <a:latin typeface="Roboto"/>
                  <a:ea typeface="Roboto"/>
                  <a:cs typeface="Roboto"/>
                  <a:sym typeface="Roboto"/>
                </a:rPr>
                <a:t>Revitalized and strengthened VA relationship results in dramatic data quality improvements </a:t>
              </a:r>
              <a:endParaRPr sz="800">
                <a:solidFill>
                  <a:srgbClr val="FFFFFF"/>
                </a:solidFill>
              </a:endParaRPr>
            </a:p>
          </p:txBody>
        </p:sp>
      </p:grpSp>
      <p:grpSp>
        <p:nvGrpSpPr>
          <p:cNvPr id="552" name="Google Shape;552;p92"/>
          <p:cNvGrpSpPr/>
          <p:nvPr/>
        </p:nvGrpSpPr>
        <p:grpSpPr>
          <a:xfrm>
            <a:off x="7009275" y="1262688"/>
            <a:ext cx="1712700" cy="1322659"/>
            <a:chOff x="4409300" y="1103973"/>
            <a:chExt cx="1712700" cy="1362723"/>
          </a:xfrm>
        </p:grpSpPr>
        <p:sp>
          <p:nvSpPr>
            <p:cNvPr id="553" name="Google Shape;553;p92"/>
            <p:cNvSpPr/>
            <p:nvPr/>
          </p:nvSpPr>
          <p:spPr>
            <a:xfrm rot="-1789476">
              <a:off x="5185416" y="2276970"/>
              <a:ext cx="160451" cy="160451"/>
            </a:xfrm>
            <a:prstGeom prst="ellipse">
              <a:avLst/>
            </a:prstGeom>
            <a:solidFill>
              <a:srgbClr val="FF6F0C"/>
            </a:solidFill>
            <a:ln cap="flat" cmpd="sng" w="38100">
              <a:solidFill>
                <a:srgbClr val="8585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92"/>
            <p:cNvSpPr txBox="1"/>
            <p:nvPr/>
          </p:nvSpPr>
          <p:spPr>
            <a:xfrm>
              <a:off x="4921731" y="1985297"/>
              <a:ext cx="696900" cy="276000"/>
            </a:xfrm>
            <a:prstGeom prst="rect">
              <a:avLst/>
            </a:prstGeom>
            <a:solidFill>
              <a:srgbClr val="FF6F0C"/>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800">
                  <a:solidFill>
                    <a:srgbClr val="5E5E5E"/>
                  </a:solidFill>
                  <a:latin typeface="Roboto"/>
                  <a:ea typeface="Roboto"/>
                  <a:cs typeface="Roboto"/>
                  <a:sym typeface="Roboto"/>
                </a:rPr>
                <a:t>NOV</a:t>
              </a:r>
              <a:r>
                <a:rPr b="1" lang="en" sz="800">
                  <a:solidFill>
                    <a:srgbClr val="5E5E5E"/>
                  </a:solidFill>
                  <a:latin typeface="Roboto"/>
                  <a:ea typeface="Roboto"/>
                  <a:cs typeface="Roboto"/>
                  <a:sym typeface="Roboto"/>
                </a:rPr>
                <a:t> 2019</a:t>
              </a:r>
              <a:endParaRPr b="1" sz="800">
                <a:solidFill>
                  <a:srgbClr val="5E5E5E"/>
                </a:solidFill>
                <a:latin typeface="Roboto"/>
                <a:ea typeface="Roboto"/>
                <a:cs typeface="Roboto"/>
                <a:sym typeface="Roboto"/>
              </a:endParaRPr>
            </a:p>
          </p:txBody>
        </p:sp>
        <p:sp>
          <p:nvSpPr>
            <p:cNvPr id="555" name="Google Shape;555;p92"/>
            <p:cNvSpPr/>
            <p:nvPr/>
          </p:nvSpPr>
          <p:spPr>
            <a:xfrm>
              <a:off x="4409300" y="1103973"/>
              <a:ext cx="1712700" cy="819600"/>
            </a:xfrm>
            <a:prstGeom prst="roundRect">
              <a:avLst>
                <a:gd fmla="val 4485" name="adj"/>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556" name="Google Shape;556;p92"/>
            <p:cNvSpPr/>
            <p:nvPr/>
          </p:nvSpPr>
          <p:spPr>
            <a:xfrm rot="10800000">
              <a:off x="5220625" y="1919036"/>
              <a:ext cx="90000" cy="67500"/>
            </a:xfrm>
            <a:prstGeom prst="triangle">
              <a:avLst>
                <a:gd fmla="val 50000" name="adj"/>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92"/>
            <p:cNvSpPr txBox="1"/>
            <p:nvPr/>
          </p:nvSpPr>
          <p:spPr>
            <a:xfrm>
              <a:off x="4452775" y="1141036"/>
              <a:ext cx="1624800" cy="729900"/>
            </a:xfrm>
            <a:prstGeom prst="rect">
              <a:avLst/>
            </a:prstGeom>
            <a:solidFill>
              <a:srgbClr val="FF6F0C"/>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sz="800">
                  <a:solidFill>
                    <a:srgbClr val="FFFFFF"/>
                  </a:solidFill>
                  <a:latin typeface="Roboto"/>
                  <a:ea typeface="Roboto"/>
                  <a:cs typeface="Roboto"/>
                  <a:sym typeface="Roboto"/>
                </a:rPr>
                <a:t>Charlotte achieves its 30% reduction goal through rapid cycle testing of change ideas and data quality improvements!</a:t>
              </a:r>
              <a:endParaRPr sz="800">
                <a:solidFill>
                  <a:srgbClr val="FFFFFF"/>
                </a:solidFill>
              </a:endParaRPr>
            </a:p>
          </p:txBody>
        </p:sp>
      </p:grpSp>
      <p:sp>
        <p:nvSpPr>
          <p:cNvPr id="558" name="Google Shape;558;p92"/>
          <p:cNvSpPr txBox="1"/>
          <p:nvPr>
            <p:ph type="title"/>
          </p:nvPr>
        </p:nvSpPr>
        <p:spPr>
          <a:xfrm>
            <a:off x="248000" y="4235500"/>
            <a:ext cx="3523200" cy="635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FFFFFF"/>
                </a:solidFill>
              </a:rPr>
              <a:t>Before Large City Cohort Support</a:t>
            </a:r>
            <a:endParaRPr sz="1800">
              <a:solidFill>
                <a:srgbClr val="FFFFFF"/>
              </a:solidFill>
            </a:endParaRPr>
          </a:p>
        </p:txBody>
      </p:sp>
      <p:sp>
        <p:nvSpPr>
          <p:cNvPr id="559" name="Google Shape;559;p92"/>
          <p:cNvSpPr txBox="1"/>
          <p:nvPr>
            <p:ph type="title"/>
          </p:nvPr>
        </p:nvSpPr>
        <p:spPr>
          <a:xfrm>
            <a:off x="4680925" y="4235500"/>
            <a:ext cx="3523200" cy="635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FFFFFF"/>
                </a:solidFill>
              </a:rPr>
              <a:t>After</a:t>
            </a:r>
            <a:r>
              <a:rPr lang="en" sz="1800">
                <a:solidFill>
                  <a:srgbClr val="FFFFFF"/>
                </a:solidFill>
              </a:rPr>
              <a:t> Large City Cohort Support</a:t>
            </a:r>
            <a:endParaRPr sz="1800">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86AF15"/>
        </a:solidFill>
      </p:bgPr>
    </p:bg>
    <p:spTree>
      <p:nvGrpSpPr>
        <p:cNvPr id="563" name="Shape 563"/>
        <p:cNvGrpSpPr/>
        <p:nvPr/>
      </p:nvGrpSpPr>
      <p:grpSpPr>
        <a:xfrm>
          <a:off x="0" y="0"/>
          <a:ext cx="0" cy="0"/>
          <a:chOff x="0" y="0"/>
          <a:chExt cx="0" cy="0"/>
        </a:xfrm>
      </p:grpSpPr>
      <p:graphicFrame>
        <p:nvGraphicFramePr>
          <p:cNvPr id="564" name="Google Shape;564;p93"/>
          <p:cNvGraphicFramePr/>
          <p:nvPr/>
        </p:nvGraphicFramePr>
        <p:xfrm>
          <a:off x="433588" y="1555050"/>
          <a:ext cx="3000000" cy="3000000"/>
        </p:xfrm>
        <a:graphic>
          <a:graphicData uri="http://schemas.openxmlformats.org/drawingml/2006/table">
            <a:tbl>
              <a:tblPr>
                <a:noFill/>
                <a:tableStyleId>{E644FB63-1A4C-410B-AFAB-2DE6722025D9}</a:tableStyleId>
              </a:tblPr>
              <a:tblGrid>
                <a:gridCol w="2760450"/>
                <a:gridCol w="5516375"/>
              </a:tblGrid>
              <a:tr h="827900">
                <a:tc>
                  <a:txBody>
                    <a:bodyPr/>
                    <a:lstStyle/>
                    <a:p>
                      <a:pPr indent="0" lvl="0" marL="19050" rtl="0" algn="ctr">
                        <a:spcBef>
                          <a:spcPts val="0"/>
                        </a:spcBef>
                        <a:spcAft>
                          <a:spcPts val="0"/>
                        </a:spcAft>
                        <a:buNone/>
                      </a:pPr>
                      <a:r>
                        <a:rPr b="1" lang="en" sz="1800">
                          <a:solidFill>
                            <a:srgbClr val="86AF15"/>
                          </a:solidFill>
                          <a:latin typeface="Raleway"/>
                          <a:ea typeface="Raleway"/>
                          <a:cs typeface="Raleway"/>
                          <a:sym typeface="Raleway"/>
                        </a:rPr>
                        <a:t>FULL COVERAGE</a:t>
                      </a:r>
                      <a:endParaRPr b="1" sz="1800">
                        <a:solidFill>
                          <a:srgbClr val="86AF15"/>
                        </a:solidFill>
                        <a:latin typeface="Raleway"/>
                        <a:ea typeface="Raleway"/>
                        <a:cs typeface="Raleway"/>
                        <a:sym typeface="Raleway"/>
                      </a:endParaRPr>
                    </a:p>
                  </a:txBody>
                  <a:tcPr marT="91425" marB="91425" marR="91425" marL="91425" anchor="ctr">
                    <a:lnL cap="flat" cmpd="sng" w="152400">
                      <a:solidFill>
                        <a:srgbClr val="86AF15"/>
                      </a:solidFill>
                      <a:prstDash val="solid"/>
                      <a:round/>
                      <a:headEnd len="sm" w="sm" type="none"/>
                      <a:tailEnd len="sm" w="sm" type="none"/>
                    </a:lnL>
                    <a:lnR cap="flat" cmpd="sng" w="76200">
                      <a:solidFill>
                        <a:srgbClr val="86AF15"/>
                      </a:solidFill>
                      <a:prstDash val="solid"/>
                      <a:round/>
                      <a:headEnd len="sm" w="sm" type="none"/>
                      <a:tailEnd len="sm" w="sm" type="none"/>
                    </a:lnR>
                    <a:lnT cap="flat" cmpd="sng" w="152400">
                      <a:solidFill>
                        <a:srgbClr val="86AF15"/>
                      </a:solidFill>
                      <a:prstDash val="solid"/>
                      <a:round/>
                      <a:headEnd len="sm" w="sm" type="none"/>
                      <a:tailEnd len="sm" w="sm" type="none"/>
                    </a:lnT>
                    <a:lnB cap="flat" cmpd="sng" w="152400">
                      <a:solidFill>
                        <a:srgbClr val="86AF15"/>
                      </a:solidFill>
                      <a:prstDash val="solid"/>
                      <a:round/>
                      <a:headEnd len="sm" w="sm" type="none"/>
                      <a:tailEnd len="sm" w="sm" type="none"/>
                    </a:lnB>
                    <a:solidFill>
                      <a:srgbClr val="FFFFFF"/>
                    </a:solidFill>
                  </a:tcPr>
                </a:tc>
                <a:tc>
                  <a:txBody>
                    <a:bodyPr/>
                    <a:lstStyle/>
                    <a:p>
                      <a:pPr indent="-317500" lvl="0" marL="457200" rtl="0" algn="l">
                        <a:spcBef>
                          <a:spcPts val="0"/>
                        </a:spcBef>
                        <a:spcAft>
                          <a:spcPts val="0"/>
                        </a:spcAft>
                        <a:buClr>
                          <a:srgbClr val="FFFFFF"/>
                        </a:buClr>
                        <a:buSzPts val="1400"/>
                        <a:buFont typeface="Raleway"/>
                        <a:buChar char="●"/>
                      </a:pPr>
                      <a:r>
                        <a:rPr lang="en">
                          <a:solidFill>
                            <a:srgbClr val="FFFFFF"/>
                          </a:solidFill>
                          <a:latin typeface="Raleway"/>
                          <a:ea typeface="Raleway"/>
                          <a:cs typeface="Raleway"/>
                          <a:sym typeface="Raleway"/>
                        </a:rPr>
                        <a:t>All agencies and programs are represented</a:t>
                      </a:r>
                      <a:endParaRPr>
                        <a:solidFill>
                          <a:srgbClr val="FFFFFF"/>
                        </a:solidFill>
                        <a:latin typeface="Raleway"/>
                        <a:ea typeface="Raleway"/>
                        <a:cs typeface="Raleway"/>
                        <a:sym typeface="Raleway"/>
                      </a:endParaRPr>
                    </a:p>
                    <a:p>
                      <a:pPr indent="-317500" lvl="0" marL="457200" rtl="0" algn="l">
                        <a:spcBef>
                          <a:spcPts val="0"/>
                        </a:spcBef>
                        <a:spcAft>
                          <a:spcPts val="0"/>
                        </a:spcAft>
                        <a:buClr>
                          <a:srgbClr val="FFFFFF"/>
                        </a:buClr>
                        <a:buSzPts val="1400"/>
                        <a:buFont typeface="Raleway"/>
                        <a:buChar char="●"/>
                      </a:pPr>
                      <a:r>
                        <a:rPr lang="en">
                          <a:solidFill>
                            <a:srgbClr val="FFFFFF"/>
                          </a:solidFill>
                          <a:latin typeface="Raleway"/>
                          <a:ea typeface="Raleway"/>
                          <a:cs typeface="Raleway"/>
                          <a:sym typeface="Raleway"/>
                        </a:rPr>
                        <a:t>List includes people sleeping in shelters and on the streets</a:t>
                      </a:r>
                      <a:endParaRPr>
                        <a:solidFill>
                          <a:srgbClr val="FFFFFF"/>
                        </a:solidFill>
                      </a:endParaRPr>
                    </a:p>
                  </a:txBody>
                  <a:tcPr marT="91425" marB="91425" marR="91425" marL="91425" anchor="ctr">
                    <a:lnL cap="flat" cmpd="sng" w="76200">
                      <a:solidFill>
                        <a:srgbClr val="86AF15"/>
                      </a:solidFill>
                      <a:prstDash val="solid"/>
                      <a:round/>
                      <a:headEnd len="sm" w="sm" type="none"/>
                      <a:tailEnd len="sm" w="sm" type="none"/>
                    </a:lnL>
                    <a:lnR cap="flat" cmpd="sng" w="152400">
                      <a:solidFill>
                        <a:srgbClr val="86AF15"/>
                      </a:solidFill>
                      <a:prstDash val="solid"/>
                      <a:round/>
                      <a:headEnd len="sm" w="sm" type="none"/>
                      <a:tailEnd len="sm" w="sm" type="none"/>
                    </a:lnR>
                    <a:lnT cap="flat" cmpd="sng" w="152400">
                      <a:solidFill>
                        <a:srgbClr val="86AF15"/>
                      </a:solidFill>
                      <a:prstDash val="solid"/>
                      <a:round/>
                      <a:headEnd len="sm" w="sm" type="none"/>
                      <a:tailEnd len="sm" w="sm" type="none"/>
                    </a:lnT>
                    <a:lnB cap="flat" cmpd="sng" w="152400">
                      <a:solidFill>
                        <a:srgbClr val="86AF15"/>
                      </a:solidFill>
                      <a:prstDash val="solid"/>
                      <a:round/>
                      <a:headEnd len="sm" w="sm" type="none"/>
                      <a:tailEnd len="sm" w="sm" type="none"/>
                    </a:lnB>
                    <a:solidFill>
                      <a:srgbClr val="558920"/>
                    </a:solidFill>
                  </a:tcPr>
                </a:tc>
              </a:tr>
              <a:tr h="1015150">
                <a:tc>
                  <a:txBody>
                    <a:bodyPr/>
                    <a:lstStyle/>
                    <a:p>
                      <a:pPr indent="0" lvl="0" marL="19050" rtl="0" algn="ctr">
                        <a:spcBef>
                          <a:spcPts val="0"/>
                        </a:spcBef>
                        <a:spcAft>
                          <a:spcPts val="0"/>
                        </a:spcAft>
                        <a:buNone/>
                      </a:pPr>
                      <a:r>
                        <a:rPr b="1" lang="en" sz="1800">
                          <a:solidFill>
                            <a:srgbClr val="86AF15"/>
                          </a:solidFill>
                          <a:latin typeface="Raleway"/>
                          <a:ea typeface="Raleway"/>
                          <a:cs typeface="Raleway"/>
                          <a:sym typeface="Raleway"/>
                        </a:rPr>
                        <a:t>PERSON-</a:t>
                      </a:r>
                      <a:endParaRPr b="1" sz="1800">
                        <a:solidFill>
                          <a:srgbClr val="86AF15"/>
                        </a:solidFill>
                        <a:latin typeface="Raleway"/>
                        <a:ea typeface="Raleway"/>
                        <a:cs typeface="Raleway"/>
                        <a:sym typeface="Raleway"/>
                      </a:endParaRPr>
                    </a:p>
                    <a:p>
                      <a:pPr indent="0" lvl="0" marL="19050" rtl="0" algn="ctr">
                        <a:spcBef>
                          <a:spcPts val="0"/>
                        </a:spcBef>
                        <a:spcAft>
                          <a:spcPts val="0"/>
                        </a:spcAft>
                        <a:buNone/>
                      </a:pPr>
                      <a:r>
                        <a:rPr b="1" lang="en" sz="1800">
                          <a:solidFill>
                            <a:srgbClr val="86AF15"/>
                          </a:solidFill>
                          <a:latin typeface="Raleway"/>
                          <a:ea typeface="Raleway"/>
                          <a:cs typeface="Raleway"/>
                          <a:sym typeface="Raleway"/>
                        </a:rPr>
                        <a:t>LEVEL DATA</a:t>
                      </a:r>
                      <a:endParaRPr b="1" sz="1800">
                        <a:solidFill>
                          <a:srgbClr val="86AF15"/>
                        </a:solidFill>
                        <a:latin typeface="Raleway"/>
                        <a:ea typeface="Raleway"/>
                        <a:cs typeface="Raleway"/>
                        <a:sym typeface="Raleway"/>
                      </a:endParaRPr>
                    </a:p>
                  </a:txBody>
                  <a:tcPr marT="91425" marB="91425" marR="91425" marL="91425" anchor="ctr">
                    <a:lnL cap="flat" cmpd="sng" w="152400">
                      <a:solidFill>
                        <a:srgbClr val="86AF15"/>
                      </a:solidFill>
                      <a:prstDash val="solid"/>
                      <a:round/>
                      <a:headEnd len="sm" w="sm" type="none"/>
                      <a:tailEnd len="sm" w="sm" type="none"/>
                    </a:lnL>
                    <a:lnR cap="flat" cmpd="sng" w="76200">
                      <a:solidFill>
                        <a:srgbClr val="86AF15"/>
                      </a:solidFill>
                      <a:prstDash val="solid"/>
                      <a:round/>
                      <a:headEnd len="sm" w="sm" type="none"/>
                      <a:tailEnd len="sm" w="sm" type="none"/>
                    </a:lnR>
                    <a:lnT cap="flat" cmpd="sng" w="152400">
                      <a:solidFill>
                        <a:srgbClr val="86AF15"/>
                      </a:solidFill>
                      <a:prstDash val="solid"/>
                      <a:round/>
                      <a:headEnd len="sm" w="sm" type="none"/>
                      <a:tailEnd len="sm" w="sm" type="none"/>
                    </a:lnT>
                    <a:lnB cap="flat" cmpd="sng" w="152400">
                      <a:solidFill>
                        <a:srgbClr val="86AF15"/>
                      </a:solidFill>
                      <a:prstDash val="solid"/>
                      <a:round/>
                      <a:headEnd len="sm" w="sm" type="none"/>
                      <a:tailEnd len="sm" w="sm" type="none"/>
                    </a:lnB>
                    <a:solidFill>
                      <a:srgbClr val="FFFFFF"/>
                    </a:solidFill>
                  </a:tcPr>
                </a:tc>
                <a:tc>
                  <a:txBody>
                    <a:bodyPr/>
                    <a:lstStyle/>
                    <a:p>
                      <a:pPr indent="-317500" lvl="0" marL="457200" rtl="0" algn="l">
                        <a:spcBef>
                          <a:spcPts val="0"/>
                        </a:spcBef>
                        <a:spcAft>
                          <a:spcPts val="0"/>
                        </a:spcAft>
                        <a:buClr>
                          <a:srgbClr val="FFFFFF"/>
                        </a:buClr>
                        <a:buSzPts val="1400"/>
                        <a:buFont typeface="Raleway"/>
                        <a:buChar char="●"/>
                      </a:pPr>
                      <a:r>
                        <a:rPr lang="en">
                          <a:solidFill>
                            <a:srgbClr val="FFFFFF"/>
                          </a:solidFill>
                          <a:latin typeface="Raleway"/>
                          <a:ea typeface="Raleway"/>
                          <a:cs typeface="Raleway"/>
                          <a:sym typeface="Raleway"/>
                        </a:rPr>
                        <a:t>Each person has an entry that includes their name, history, health and housing needs</a:t>
                      </a:r>
                      <a:endParaRPr>
                        <a:solidFill>
                          <a:srgbClr val="FFFFFF"/>
                        </a:solidFill>
                        <a:latin typeface="Raleway"/>
                        <a:ea typeface="Raleway"/>
                        <a:cs typeface="Raleway"/>
                        <a:sym typeface="Raleway"/>
                      </a:endParaRPr>
                    </a:p>
                    <a:p>
                      <a:pPr indent="-317500" lvl="0" marL="457200" rtl="0" algn="l">
                        <a:spcBef>
                          <a:spcPts val="0"/>
                        </a:spcBef>
                        <a:spcAft>
                          <a:spcPts val="0"/>
                        </a:spcAft>
                        <a:buClr>
                          <a:srgbClr val="FFFFFF"/>
                        </a:buClr>
                        <a:buSzPts val="1400"/>
                        <a:buFont typeface="Raleway"/>
                        <a:buChar char="●"/>
                      </a:pPr>
                      <a:r>
                        <a:rPr lang="en">
                          <a:solidFill>
                            <a:srgbClr val="FFFFFF"/>
                          </a:solidFill>
                          <a:latin typeface="Raleway"/>
                          <a:ea typeface="Raleway"/>
                          <a:cs typeface="Raleway"/>
                          <a:sym typeface="Raleway"/>
                        </a:rPr>
                        <a:t>Each person can be followed through the system</a:t>
                      </a:r>
                      <a:endParaRPr>
                        <a:solidFill>
                          <a:srgbClr val="FFFFFF"/>
                        </a:solidFill>
                        <a:latin typeface="Raleway"/>
                        <a:ea typeface="Raleway"/>
                        <a:cs typeface="Raleway"/>
                        <a:sym typeface="Raleway"/>
                      </a:endParaRPr>
                    </a:p>
                  </a:txBody>
                  <a:tcPr marT="91425" marB="91425" marR="91425" marL="91425" anchor="ctr">
                    <a:lnL cap="flat" cmpd="sng" w="76200">
                      <a:solidFill>
                        <a:srgbClr val="86AF15"/>
                      </a:solidFill>
                      <a:prstDash val="solid"/>
                      <a:round/>
                      <a:headEnd len="sm" w="sm" type="none"/>
                      <a:tailEnd len="sm" w="sm" type="none"/>
                    </a:lnL>
                    <a:lnR cap="flat" cmpd="sng" w="152400">
                      <a:solidFill>
                        <a:srgbClr val="86AF15"/>
                      </a:solidFill>
                      <a:prstDash val="solid"/>
                      <a:round/>
                      <a:headEnd len="sm" w="sm" type="none"/>
                      <a:tailEnd len="sm" w="sm" type="none"/>
                    </a:lnR>
                    <a:lnT cap="flat" cmpd="sng" w="152400">
                      <a:solidFill>
                        <a:srgbClr val="86AF15"/>
                      </a:solidFill>
                      <a:prstDash val="solid"/>
                      <a:round/>
                      <a:headEnd len="sm" w="sm" type="none"/>
                      <a:tailEnd len="sm" w="sm" type="none"/>
                    </a:lnT>
                    <a:lnB cap="flat" cmpd="sng" w="152400">
                      <a:solidFill>
                        <a:srgbClr val="86AF15"/>
                      </a:solidFill>
                      <a:prstDash val="solid"/>
                      <a:round/>
                      <a:headEnd len="sm" w="sm" type="none"/>
                      <a:tailEnd len="sm" w="sm" type="none"/>
                    </a:lnB>
                    <a:solidFill>
                      <a:srgbClr val="558920"/>
                    </a:solidFill>
                  </a:tcPr>
                </a:tc>
              </a:tr>
              <a:tr h="636050">
                <a:tc>
                  <a:txBody>
                    <a:bodyPr/>
                    <a:lstStyle/>
                    <a:p>
                      <a:pPr indent="0" lvl="0" marL="19050" rtl="0" algn="ctr">
                        <a:spcBef>
                          <a:spcPts val="0"/>
                        </a:spcBef>
                        <a:spcAft>
                          <a:spcPts val="0"/>
                        </a:spcAft>
                        <a:buNone/>
                      </a:pPr>
                      <a:r>
                        <a:rPr b="1" lang="en" sz="1800">
                          <a:solidFill>
                            <a:srgbClr val="86AF15"/>
                          </a:solidFill>
                          <a:latin typeface="Raleway"/>
                          <a:ea typeface="Raleway"/>
                          <a:cs typeface="Raleway"/>
                          <a:sym typeface="Raleway"/>
                        </a:rPr>
                        <a:t>RELIABILITY</a:t>
                      </a:r>
                      <a:endParaRPr b="1" sz="1800">
                        <a:solidFill>
                          <a:srgbClr val="86AF15"/>
                        </a:solidFill>
                        <a:latin typeface="Raleway"/>
                        <a:ea typeface="Raleway"/>
                        <a:cs typeface="Raleway"/>
                        <a:sym typeface="Raleway"/>
                      </a:endParaRPr>
                    </a:p>
                  </a:txBody>
                  <a:tcPr marT="91425" marB="91425" marR="91425" marL="91425" anchor="ctr">
                    <a:lnL cap="flat" cmpd="sng" w="152400">
                      <a:solidFill>
                        <a:srgbClr val="86AF15"/>
                      </a:solidFill>
                      <a:prstDash val="solid"/>
                      <a:round/>
                      <a:headEnd len="sm" w="sm" type="none"/>
                      <a:tailEnd len="sm" w="sm" type="none"/>
                    </a:lnL>
                    <a:lnR cap="flat" cmpd="sng" w="76200">
                      <a:solidFill>
                        <a:srgbClr val="86AF15"/>
                      </a:solidFill>
                      <a:prstDash val="solid"/>
                      <a:round/>
                      <a:headEnd len="sm" w="sm" type="none"/>
                      <a:tailEnd len="sm" w="sm" type="none"/>
                    </a:lnR>
                    <a:lnT cap="flat" cmpd="sng" w="152400">
                      <a:solidFill>
                        <a:srgbClr val="86AF15"/>
                      </a:solidFill>
                      <a:prstDash val="solid"/>
                      <a:round/>
                      <a:headEnd len="sm" w="sm" type="none"/>
                      <a:tailEnd len="sm" w="sm" type="none"/>
                    </a:lnT>
                    <a:lnB cap="flat" cmpd="sng" w="152400">
                      <a:solidFill>
                        <a:srgbClr val="86AF15"/>
                      </a:solidFill>
                      <a:prstDash val="solid"/>
                      <a:round/>
                      <a:headEnd len="sm" w="sm" type="none"/>
                      <a:tailEnd len="sm" w="sm" type="none"/>
                    </a:lnB>
                    <a:solidFill>
                      <a:srgbClr val="FFFFFF"/>
                    </a:solidFill>
                  </a:tcPr>
                </a:tc>
                <a:tc>
                  <a:txBody>
                    <a:bodyPr/>
                    <a:lstStyle/>
                    <a:p>
                      <a:pPr indent="-317500" lvl="0" marL="457200" rtl="0" algn="l">
                        <a:spcBef>
                          <a:spcPts val="0"/>
                        </a:spcBef>
                        <a:spcAft>
                          <a:spcPts val="0"/>
                        </a:spcAft>
                        <a:buClr>
                          <a:srgbClr val="FFFFFF"/>
                        </a:buClr>
                        <a:buSzPts val="1400"/>
                        <a:buFont typeface="Raleway"/>
                        <a:buChar char="●"/>
                      </a:pPr>
                      <a:r>
                        <a:rPr lang="en">
                          <a:solidFill>
                            <a:srgbClr val="FFFFFF"/>
                          </a:solidFill>
                          <a:latin typeface="Raleway"/>
                          <a:ea typeface="Raleway"/>
                          <a:cs typeface="Raleway"/>
                          <a:sym typeface="Raleway"/>
                        </a:rPr>
                        <a:t>Data balances month over month, just like your checkbook</a:t>
                      </a:r>
                      <a:endParaRPr>
                        <a:solidFill>
                          <a:srgbClr val="FFFFFF"/>
                        </a:solidFill>
                        <a:latin typeface="Raleway"/>
                        <a:ea typeface="Raleway"/>
                        <a:cs typeface="Raleway"/>
                        <a:sym typeface="Raleway"/>
                      </a:endParaRPr>
                    </a:p>
                  </a:txBody>
                  <a:tcPr marT="91425" marB="91425" marR="91425" marL="91425" anchor="ctr">
                    <a:lnL cap="flat" cmpd="sng" w="76200">
                      <a:solidFill>
                        <a:srgbClr val="86AF15"/>
                      </a:solidFill>
                      <a:prstDash val="solid"/>
                      <a:round/>
                      <a:headEnd len="sm" w="sm" type="none"/>
                      <a:tailEnd len="sm" w="sm" type="none"/>
                    </a:lnL>
                    <a:lnR cap="flat" cmpd="sng" w="152400">
                      <a:solidFill>
                        <a:srgbClr val="86AF15"/>
                      </a:solidFill>
                      <a:prstDash val="solid"/>
                      <a:round/>
                      <a:headEnd len="sm" w="sm" type="none"/>
                      <a:tailEnd len="sm" w="sm" type="none"/>
                    </a:lnR>
                    <a:lnT cap="flat" cmpd="sng" w="152400">
                      <a:solidFill>
                        <a:srgbClr val="86AF15"/>
                      </a:solidFill>
                      <a:prstDash val="solid"/>
                      <a:round/>
                      <a:headEnd len="sm" w="sm" type="none"/>
                      <a:tailEnd len="sm" w="sm" type="none"/>
                    </a:lnT>
                    <a:lnB cap="flat" cmpd="sng" w="152400">
                      <a:solidFill>
                        <a:srgbClr val="86AF15"/>
                      </a:solidFill>
                      <a:prstDash val="solid"/>
                      <a:round/>
                      <a:headEnd len="sm" w="sm" type="none"/>
                      <a:tailEnd len="sm" w="sm" type="none"/>
                    </a:lnB>
                    <a:solidFill>
                      <a:srgbClr val="558920"/>
                    </a:solidFill>
                  </a:tcPr>
                </a:tc>
              </a:tr>
              <a:tr h="774800">
                <a:tc>
                  <a:txBody>
                    <a:bodyPr/>
                    <a:lstStyle/>
                    <a:p>
                      <a:pPr indent="0" lvl="0" marL="19050" rtl="0" algn="ctr">
                        <a:spcBef>
                          <a:spcPts val="0"/>
                        </a:spcBef>
                        <a:spcAft>
                          <a:spcPts val="0"/>
                        </a:spcAft>
                        <a:buNone/>
                      </a:pPr>
                      <a:r>
                        <a:rPr b="1" lang="en" sz="1800">
                          <a:solidFill>
                            <a:srgbClr val="86AF15"/>
                          </a:solidFill>
                          <a:latin typeface="Raleway"/>
                          <a:ea typeface="Raleway"/>
                          <a:cs typeface="Raleway"/>
                          <a:sym typeface="Raleway"/>
                        </a:rPr>
                        <a:t>REGULAR UPDATES</a:t>
                      </a:r>
                      <a:endParaRPr b="1" sz="1800">
                        <a:solidFill>
                          <a:srgbClr val="86AF15"/>
                        </a:solidFill>
                        <a:latin typeface="Raleway"/>
                        <a:ea typeface="Raleway"/>
                        <a:cs typeface="Raleway"/>
                        <a:sym typeface="Raleway"/>
                      </a:endParaRPr>
                    </a:p>
                  </a:txBody>
                  <a:tcPr marT="91425" marB="91425" marR="91425" marL="91425" anchor="ctr">
                    <a:lnL cap="flat" cmpd="sng" w="152400">
                      <a:solidFill>
                        <a:srgbClr val="86AF15"/>
                      </a:solidFill>
                      <a:prstDash val="solid"/>
                      <a:round/>
                      <a:headEnd len="sm" w="sm" type="none"/>
                      <a:tailEnd len="sm" w="sm" type="none"/>
                    </a:lnL>
                    <a:lnR cap="flat" cmpd="sng" w="76200">
                      <a:solidFill>
                        <a:srgbClr val="86AF15"/>
                      </a:solidFill>
                      <a:prstDash val="solid"/>
                      <a:round/>
                      <a:headEnd len="sm" w="sm" type="none"/>
                      <a:tailEnd len="sm" w="sm" type="none"/>
                    </a:lnR>
                    <a:lnT cap="flat" cmpd="sng" w="152400">
                      <a:solidFill>
                        <a:srgbClr val="86AF15"/>
                      </a:solidFill>
                      <a:prstDash val="solid"/>
                      <a:round/>
                      <a:headEnd len="sm" w="sm" type="none"/>
                      <a:tailEnd len="sm" w="sm" type="none"/>
                    </a:lnT>
                    <a:lnB cap="flat" cmpd="sng" w="152400">
                      <a:solidFill>
                        <a:srgbClr val="86AF15"/>
                      </a:solidFill>
                      <a:prstDash val="solid"/>
                      <a:round/>
                      <a:headEnd len="sm" w="sm" type="none"/>
                      <a:tailEnd len="sm" w="sm" type="none"/>
                    </a:lnB>
                    <a:solidFill>
                      <a:srgbClr val="FFFFFF"/>
                    </a:solidFill>
                  </a:tcPr>
                </a:tc>
                <a:tc>
                  <a:txBody>
                    <a:bodyPr/>
                    <a:lstStyle/>
                    <a:p>
                      <a:pPr indent="-317500" lvl="0" marL="457200" rtl="0" algn="l">
                        <a:spcBef>
                          <a:spcPts val="0"/>
                        </a:spcBef>
                        <a:spcAft>
                          <a:spcPts val="0"/>
                        </a:spcAft>
                        <a:buClr>
                          <a:srgbClr val="FFFFFF"/>
                        </a:buClr>
                        <a:buSzPts val="1400"/>
                        <a:buFont typeface="Raleway"/>
                        <a:buChar char="●"/>
                      </a:pPr>
                      <a:r>
                        <a:rPr lang="en">
                          <a:solidFill>
                            <a:srgbClr val="FFFFFF"/>
                          </a:solidFill>
                          <a:latin typeface="Raleway"/>
                          <a:ea typeface="Raleway"/>
                          <a:cs typeface="Raleway"/>
                          <a:sym typeface="Raleway"/>
                        </a:rPr>
                        <a:t>List is updated monthly, at a minimum</a:t>
                      </a:r>
                      <a:endParaRPr>
                        <a:solidFill>
                          <a:srgbClr val="FFFFFF"/>
                        </a:solidFill>
                        <a:latin typeface="Raleway"/>
                        <a:ea typeface="Raleway"/>
                        <a:cs typeface="Raleway"/>
                        <a:sym typeface="Raleway"/>
                      </a:endParaRPr>
                    </a:p>
                    <a:p>
                      <a:pPr indent="-317500" lvl="0" marL="457200" rtl="0" algn="l">
                        <a:spcBef>
                          <a:spcPts val="0"/>
                        </a:spcBef>
                        <a:spcAft>
                          <a:spcPts val="0"/>
                        </a:spcAft>
                        <a:buClr>
                          <a:srgbClr val="FFFFFF"/>
                        </a:buClr>
                        <a:buSzPts val="1400"/>
                        <a:buFont typeface="Raleway"/>
                        <a:buChar char="●"/>
                      </a:pPr>
                      <a:r>
                        <a:rPr lang="en">
                          <a:solidFill>
                            <a:srgbClr val="FFFFFF"/>
                          </a:solidFill>
                          <a:latin typeface="Raleway"/>
                          <a:ea typeface="Raleway"/>
                          <a:cs typeface="Raleway"/>
                          <a:sym typeface="Raleway"/>
                        </a:rPr>
                        <a:t>As people’s housing status changes, so do their list entries</a:t>
                      </a:r>
                      <a:endParaRPr>
                        <a:solidFill>
                          <a:srgbClr val="FFFFFF"/>
                        </a:solidFill>
                      </a:endParaRPr>
                    </a:p>
                  </a:txBody>
                  <a:tcPr marT="91425" marB="91425" marR="91425" marL="91425" anchor="ctr">
                    <a:lnL cap="flat" cmpd="sng" w="76200">
                      <a:solidFill>
                        <a:srgbClr val="86AF15"/>
                      </a:solidFill>
                      <a:prstDash val="solid"/>
                      <a:round/>
                      <a:headEnd len="sm" w="sm" type="none"/>
                      <a:tailEnd len="sm" w="sm" type="none"/>
                    </a:lnL>
                    <a:lnR cap="flat" cmpd="sng" w="152400">
                      <a:solidFill>
                        <a:srgbClr val="86AF15"/>
                      </a:solidFill>
                      <a:prstDash val="solid"/>
                      <a:round/>
                      <a:headEnd len="sm" w="sm" type="none"/>
                      <a:tailEnd len="sm" w="sm" type="none"/>
                    </a:lnR>
                    <a:lnT cap="flat" cmpd="sng" w="152400">
                      <a:solidFill>
                        <a:srgbClr val="86AF15"/>
                      </a:solidFill>
                      <a:prstDash val="solid"/>
                      <a:round/>
                      <a:headEnd len="sm" w="sm" type="none"/>
                      <a:tailEnd len="sm" w="sm" type="none"/>
                    </a:lnT>
                    <a:lnB cap="flat" cmpd="sng" w="152400">
                      <a:solidFill>
                        <a:srgbClr val="86AF15"/>
                      </a:solidFill>
                      <a:prstDash val="solid"/>
                      <a:round/>
                      <a:headEnd len="sm" w="sm" type="none"/>
                      <a:tailEnd len="sm" w="sm" type="none"/>
                    </a:lnB>
                    <a:solidFill>
                      <a:srgbClr val="558920"/>
                    </a:solidFill>
                  </a:tcPr>
                </a:tc>
              </a:tr>
            </a:tbl>
          </a:graphicData>
        </a:graphic>
      </p:graphicFrame>
      <p:sp>
        <p:nvSpPr>
          <p:cNvPr id="565" name="Google Shape;565;p93"/>
          <p:cNvSpPr txBox="1"/>
          <p:nvPr>
            <p:ph type="title"/>
          </p:nvPr>
        </p:nvSpPr>
        <p:spPr>
          <a:xfrm>
            <a:off x="457200" y="278800"/>
            <a:ext cx="8373000" cy="89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highlight>
                  <a:srgbClr val="86AF15"/>
                </a:highlight>
              </a:rPr>
              <a:t>Defining a Quality By-Name List</a:t>
            </a:r>
            <a:r>
              <a:rPr lang="en">
                <a:solidFill>
                  <a:srgbClr val="86AF15"/>
                </a:solidFill>
                <a:highlight>
                  <a:srgbClr val="86AF15"/>
                </a:highlight>
              </a:rPr>
              <a:t>. </a:t>
            </a:r>
            <a:endParaRPr>
              <a:solidFill>
                <a:srgbClr val="86AF15"/>
              </a:solidFill>
              <a:highlight>
                <a:srgbClr val="86AF15"/>
              </a:highlight>
            </a:endParaRPr>
          </a:p>
        </p:txBody>
      </p:sp>
      <p:sp>
        <p:nvSpPr>
          <p:cNvPr id="566" name="Google Shape;566;p93"/>
          <p:cNvSpPr txBox="1"/>
          <p:nvPr/>
        </p:nvSpPr>
        <p:spPr>
          <a:xfrm>
            <a:off x="457200" y="922050"/>
            <a:ext cx="8451300" cy="40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Raleway"/>
                <a:ea typeface="Raleway"/>
                <a:cs typeface="Raleway"/>
                <a:sym typeface="Raleway"/>
              </a:rPr>
              <a:t>Charlotte/Mecklenburg County CoC met all of the quality and reliability thresholds in Dec 2018.</a:t>
            </a:r>
            <a:endParaRPr>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86AF15"/>
        </a:solidFill>
      </p:bgPr>
    </p:bg>
    <p:spTree>
      <p:nvGrpSpPr>
        <p:cNvPr id="570" name="Shape 570"/>
        <p:cNvGrpSpPr/>
        <p:nvPr/>
      </p:nvGrpSpPr>
      <p:grpSpPr>
        <a:xfrm>
          <a:off x="0" y="0"/>
          <a:ext cx="0" cy="0"/>
          <a:chOff x="0" y="0"/>
          <a:chExt cx="0" cy="0"/>
        </a:xfrm>
      </p:grpSpPr>
      <p:sp>
        <p:nvSpPr>
          <p:cNvPr id="571" name="Google Shape;571;p94"/>
          <p:cNvSpPr/>
          <p:nvPr/>
        </p:nvSpPr>
        <p:spPr>
          <a:xfrm>
            <a:off x="0" y="-39550"/>
            <a:ext cx="1670400" cy="5183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94"/>
          <p:cNvSpPr txBox="1"/>
          <p:nvPr/>
        </p:nvSpPr>
        <p:spPr>
          <a:xfrm>
            <a:off x="2024300" y="2693425"/>
            <a:ext cx="2427600" cy="501300"/>
          </a:xfrm>
          <a:prstGeom prst="rect">
            <a:avLst/>
          </a:prstGeom>
          <a:solidFill>
            <a:srgbClr val="5589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rgbClr val="FFFFFF"/>
                </a:solidFill>
                <a:latin typeface="Open Sans"/>
                <a:ea typeface="Open Sans"/>
                <a:cs typeface="Open Sans"/>
                <a:sym typeface="Open Sans"/>
              </a:rPr>
              <a:t>1. </a:t>
            </a:r>
            <a:r>
              <a:rPr lang="en" sz="1100">
                <a:solidFill>
                  <a:srgbClr val="FFFFFF"/>
                </a:solidFill>
                <a:latin typeface="Raleway"/>
                <a:ea typeface="Raleway"/>
                <a:cs typeface="Raleway"/>
                <a:sym typeface="Raleway"/>
              </a:rPr>
              <a:t>Tracking all  homeless individuals</a:t>
            </a:r>
            <a:endParaRPr sz="1100">
              <a:solidFill>
                <a:srgbClr val="FFFFFF"/>
              </a:solidFill>
              <a:latin typeface="Raleway"/>
              <a:ea typeface="Raleway"/>
              <a:cs typeface="Raleway"/>
              <a:sym typeface="Raleway"/>
            </a:endParaRPr>
          </a:p>
        </p:txBody>
      </p:sp>
      <p:sp>
        <p:nvSpPr>
          <p:cNvPr id="573" name="Google Shape;573;p94"/>
          <p:cNvSpPr txBox="1"/>
          <p:nvPr>
            <p:ph type="title"/>
          </p:nvPr>
        </p:nvSpPr>
        <p:spPr>
          <a:xfrm>
            <a:off x="1914050" y="108100"/>
            <a:ext cx="6915300" cy="714300"/>
          </a:xfrm>
          <a:prstGeom prst="rect">
            <a:avLst/>
          </a:prstGeom>
          <a:noFill/>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highlight>
                  <a:srgbClr val="86AF15"/>
                </a:highlight>
              </a:rPr>
              <a:t>Qualitatively Assessing your </a:t>
            </a:r>
            <a:r>
              <a:rPr lang="en">
                <a:solidFill>
                  <a:srgbClr val="FFFFFF"/>
                </a:solidFill>
                <a:highlight>
                  <a:srgbClr val="86AF15"/>
                </a:highlight>
              </a:rPr>
              <a:t>list</a:t>
            </a:r>
            <a:endParaRPr sz="3200">
              <a:solidFill>
                <a:srgbClr val="FFFFFF"/>
              </a:solidFill>
              <a:highlight>
                <a:srgbClr val="86AF15"/>
              </a:highlight>
            </a:endParaRPr>
          </a:p>
        </p:txBody>
      </p:sp>
      <p:sp>
        <p:nvSpPr>
          <p:cNvPr id="574" name="Google Shape;574;p94"/>
          <p:cNvSpPr txBox="1"/>
          <p:nvPr/>
        </p:nvSpPr>
        <p:spPr>
          <a:xfrm>
            <a:off x="1963825" y="1059150"/>
            <a:ext cx="7052100" cy="58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Raleway"/>
                <a:ea typeface="Raleway"/>
                <a:cs typeface="Raleway"/>
                <a:sym typeface="Raleway"/>
              </a:rPr>
              <a:t>Charlotte/Mecklenburg County CoC</a:t>
            </a:r>
            <a:r>
              <a:rPr b="1" lang="en">
                <a:solidFill>
                  <a:srgbClr val="FFFFFF"/>
                </a:solidFill>
                <a:latin typeface="Raleway"/>
                <a:ea typeface="Raleway"/>
                <a:cs typeface="Raleway"/>
                <a:sym typeface="Raleway"/>
              </a:rPr>
              <a:t> reached a perfect score on the veteran scorecard in December 2018 </a:t>
            </a:r>
            <a:r>
              <a:rPr lang="en">
                <a:solidFill>
                  <a:srgbClr val="FFFFFF"/>
                </a:solidFill>
                <a:latin typeface="Raleway"/>
                <a:ea typeface="Raleway"/>
                <a:cs typeface="Raleway"/>
                <a:sym typeface="Raleway"/>
              </a:rPr>
              <a:t>successfully meeting the</a:t>
            </a:r>
            <a:r>
              <a:rPr lang="en">
                <a:solidFill>
                  <a:srgbClr val="FFFFFF"/>
                </a:solidFill>
                <a:latin typeface="Raleway"/>
                <a:ea typeface="Raleway"/>
                <a:cs typeface="Raleway"/>
                <a:sym typeface="Raleway"/>
              </a:rPr>
              <a:t> framework below to produce their veterans by-name list.  </a:t>
            </a:r>
            <a:endParaRPr>
              <a:solidFill>
                <a:srgbClr val="FFFFFF"/>
              </a:solidFill>
            </a:endParaRPr>
          </a:p>
        </p:txBody>
      </p:sp>
      <p:sp>
        <p:nvSpPr>
          <p:cNvPr id="575" name="Google Shape;575;p94"/>
          <p:cNvSpPr txBox="1"/>
          <p:nvPr/>
        </p:nvSpPr>
        <p:spPr>
          <a:xfrm>
            <a:off x="2024300" y="2053475"/>
            <a:ext cx="2427600" cy="582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solidFill>
                  <a:srgbClr val="558920"/>
                </a:solidFill>
                <a:latin typeface="Raleway"/>
                <a:ea typeface="Raleway"/>
                <a:cs typeface="Raleway"/>
                <a:sym typeface="Raleway"/>
              </a:rPr>
              <a:t>COMMUNITY PARTICIPATION </a:t>
            </a:r>
            <a:br>
              <a:rPr b="1" lang="en" sz="1100">
                <a:solidFill>
                  <a:srgbClr val="558920"/>
                </a:solidFill>
                <a:latin typeface="Raleway"/>
                <a:ea typeface="Raleway"/>
                <a:cs typeface="Raleway"/>
                <a:sym typeface="Raleway"/>
              </a:rPr>
            </a:br>
            <a:r>
              <a:rPr b="1" lang="en" sz="1100">
                <a:solidFill>
                  <a:srgbClr val="558920"/>
                </a:solidFill>
                <a:latin typeface="Raleway"/>
                <a:ea typeface="Raleway"/>
                <a:cs typeface="Raleway"/>
                <a:sym typeface="Raleway"/>
              </a:rPr>
              <a:t>&amp; COVERAGE</a:t>
            </a:r>
            <a:endParaRPr b="1" sz="1100">
              <a:solidFill>
                <a:srgbClr val="558920"/>
              </a:solidFill>
              <a:latin typeface="Raleway"/>
              <a:ea typeface="Raleway"/>
              <a:cs typeface="Raleway"/>
              <a:sym typeface="Raleway"/>
            </a:endParaRPr>
          </a:p>
        </p:txBody>
      </p:sp>
      <p:sp>
        <p:nvSpPr>
          <p:cNvPr id="576" name="Google Shape;576;p94"/>
          <p:cNvSpPr txBox="1"/>
          <p:nvPr/>
        </p:nvSpPr>
        <p:spPr>
          <a:xfrm>
            <a:off x="4521725" y="2060600"/>
            <a:ext cx="2038200" cy="582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solidFill>
                  <a:srgbClr val="558920"/>
                </a:solidFill>
                <a:latin typeface="Raleway"/>
                <a:ea typeface="Raleway"/>
                <a:cs typeface="Raleway"/>
                <a:sym typeface="Raleway"/>
              </a:rPr>
              <a:t>POLICIES &amp; PROCEDURES</a:t>
            </a:r>
            <a:endParaRPr b="1" sz="1100">
              <a:solidFill>
                <a:srgbClr val="558920"/>
              </a:solidFill>
              <a:latin typeface="Raleway"/>
              <a:ea typeface="Raleway"/>
              <a:cs typeface="Raleway"/>
              <a:sym typeface="Raleway"/>
            </a:endParaRPr>
          </a:p>
        </p:txBody>
      </p:sp>
      <p:sp>
        <p:nvSpPr>
          <p:cNvPr id="577" name="Google Shape;577;p94"/>
          <p:cNvSpPr txBox="1"/>
          <p:nvPr/>
        </p:nvSpPr>
        <p:spPr>
          <a:xfrm>
            <a:off x="2014725" y="3222700"/>
            <a:ext cx="2437200" cy="501300"/>
          </a:xfrm>
          <a:prstGeom prst="rect">
            <a:avLst/>
          </a:prstGeom>
          <a:solidFill>
            <a:srgbClr val="5589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rgbClr val="FFFFFF"/>
                </a:solidFill>
                <a:latin typeface="Open Sans"/>
                <a:ea typeface="Open Sans"/>
                <a:cs typeface="Open Sans"/>
                <a:sym typeface="Open Sans"/>
              </a:rPr>
              <a:t>4</a:t>
            </a:r>
            <a:r>
              <a:rPr b="1" lang="en" sz="1100">
                <a:solidFill>
                  <a:srgbClr val="FFFFFF"/>
                </a:solidFill>
                <a:latin typeface="Open Sans"/>
                <a:ea typeface="Open Sans"/>
                <a:cs typeface="Open Sans"/>
                <a:sym typeface="Open Sans"/>
              </a:rPr>
              <a:t>. </a:t>
            </a:r>
            <a:r>
              <a:rPr lang="en" sz="1100">
                <a:solidFill>
                  <a:srgbClr val="FFFFFF"/>
                </a:solidFill>
                <a:latin typeface="Raleway"/>
                <a:ea typeface="Raleway"/>
                <a:cs typeface="Raleway"/>
                <a:sym typeface="Raleway"/>
              </a:rPr>
              <a:t>Outreach coverage</a:t>
            </a:r>
            <a:endParaRPr sz="1100">
              <a:solidFill>
                <a:srgbClr val="FFFFFF"/>
              </a:solidFill>
              <a:latin typeface="Raleway"/>
              <a:ea typeface="Raleway"/>
              <a:cs typeface="Raleway"/>
              <a:sym typeface="Raleway"/>
            </a:endParaRPr>
          </a:p>
        </p:txBody>
      </p:sp>
      <p:sp>
        <p:nvSpPr>
          <p:cNvPr id="578" name="Google Shape;578;p94"/>
          <p:cNvSpPr txBox="1"/>
          <p:nvPr/>
        </p:nvSpPr>
        <p:spPr>
          <a:xfrm>
            <a:off x="2024300" y="3751975"/>
            <a:ext cx="2427600" cy="501300"/>
          </a:xfrm>
          <a:prstGeom prst="rect">
            <a:avLst/>
          </a:prstGeom>
          <a:solidFill>
            <a:srgbClr val="5589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rgbClr val="FFFFFF"/>
                </a:solidFill>
                <a:latin typeface="Open Sans"/>
                <a:ea typeface="Open Sans"/>
                <a:cs typeface="Open Sans"/>
                <a:sym typeface="Open Sans"/>
              </a:rPr>
              <a:t>5</a:t>
            </a:r>
            <a:r>
              <a:rPr b="1" lang="en" sz="1100">
                <a:solidFill>
                  <a:srgbClr val="FFFFFF"/>
                </a:solidFill>
                <a:latin typeface="Open Sans"/>
                <a:ea typeface="Open Sans"/>
                <a:cs typeface="Open Sans"/>
                <a:sym typeface="Open Sans"/>
              </a:rPr>
              <a:t> </a:t>
            </a:r>
            <a:r>
              <a:rPr lang="en" sz="1100">
                <a:solidFill>
                  <a:srgbClr val="FFFFFF"/>
                </a:solidFill>
                <a:latin typeface="Raleway"/>
                <a:ea typeface="Raleway"/>
                <a:cs typeface="Raleway"/>
                <a:sym typeface="Raleway"/>
              </a:rPr>
              <a:t>Providers reporting data</a:t>
            </a:r>
            <a:endParaRPr sz="1100">
              <a:solidFill>
                <a:srgbClr val="FFFFFF"/>
              </a:solidFill>
              <a:latin typeface="Raleway"/>
              <a:ea typeface="Raleway"/>
              <a:cs typeface="Raleway"/>
              <a:sym typeface="Raleway"/>
            </a:endParaRPr>
          </a:p>
        </p:txBody>
      </p:sp>
      <p:sp>
        <p:nvSpPr>
          <p:cNvPr id="579" name="Google Shape;579;p94"/>
          <p:cNvSpPr txBox="1"/>
          <p:nvPr/>
        </p:nvSpPr>
        <p:spPr>
          <a:xfrm>
            <a:off x="4521725" y="2693438"/>
            <a:ext cx="2038200" cy="501300"/>
          </a:xfrm>
          <a:prstGeom prst="rect">
            <a:avLst/>
          </a:prstGeom>
          <a:solidFill>
            <a:srgbClr val="5589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rgbClr val="FFFFFF"/>
                </a:solidFill>
                <a:latin typeface="Open Sans"/>
                <a:ea typeface="Open Sans"/>
                <a:cs typeface="Open Sans"/>
                <a:sym typeface="Open Sans"/>
              </a:rPr>
              <a:t>2</a:t>
            </a:r>
            <a:r>
              <a:rPr b="1" lang="en" sz="1100">
                <a:solidFill>
                  <a:srgbClr val="FFFFFF"/>
                </a:solidFill>
                <a:latin typeface="Open Sans"/>
                <a:ea typeface="Open Sans"/>
                <a:cs typeface="Open Sans"/>
                <a:sym typeface="Open Sans"/>
              </a:rPr>
              <a:t>. </a:t>
            </a:r>
            <a:r>
              <a:rPr lang="en" sz="1100">
                <a:solidFill>
                  <a:srgbClr val="FFFFFF"/>
                </a:solidFill>
                <a:latin typeface="Raleway"/>
                <a:ea typeface="Raleway"/>
                <a:cs typeface="Raleway"/>
                <a:sym typeface="Raleway"/>
              </a:rPr>
              <a:t>Inactive policy</a:t>
            </a:r>
            <a:endParaRPr sz="1100">
              <a:solidFill>
                <a:srgbClr val="FFFFFF"/>
              </a:solidFill>
              <a:latin typeface="Raleway"/>
              <a:ea typeface="Raleway"/>
              <a:cs typeface="Raleway"/>
              <a:sym typeface="Raleway"/>
            </a:endParaRPr>
          </a:p>
        </p:txBody>
      </p:sp>
      <p:sp>
        <p:nvSpPr>
          <p:cNvPr id="580" name="Google Shape;580;p94">
            <a:hlinkClick/>
          </p:cNvPr>
          <p:cNvSpPr txBox="1"/>
          <p:nvPr/>
        </p:nvSpPr>
        <p:spPr>
          <a:xfrm>
            <a:off x="4521725" y="3222700"/>
            <a:ext cx="2038200" cy="501300"/>
          </a:xfrm>
          <a:prstGeom prst="rect">
            <a:avLst/>
          </a:prstGeom>
          <a:solidFill>
            <a:srgbClr val="5589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rgbClr val="FFFFFF"/>
                </a:solidFill>
                <a:latin typeface="Open Sans"/>
                <a:ea typeface="Open Sans"/>
                <a:cs typeface="Open Sans"/>
                <a:sym typeface="Open Sans"/>
              </a:rPr>
              <a:t>8</a:t>
            </a:r>
            <a:r>
              <a:rPr b="1" lang="en" sz="1100">
                <a:solidFill>
                  <a:srgbClr val="FFFFFF"/>
                </a:solidFill>
                <a:latin typeface="Open Sans"/>
                <a:ea typeface="Open Sans"/>
                <a:cs typeface="Open Sans"/>
                <a:sym typeface="Open Sans"/>
              </a:rPr>
              <a:t>. </a:t>
            </a:r>
            <a:r>
              <a:rPr lang="en" sz="1100">
                <a:solidFill>
                  <a:srgbClr val="FFFFFF"/>
                </a:solidFill>
                <a:latin typeface="Raleway"/>
                <a:ea typeface="Raleway"/>
                <a:cs typeface="Raleway"/>
                <a:sym typeface="Raleway"/>
              </a:rPr>
              <a:t>Tracking without full assessment</a:t>
            </a:r>
            <a:endParaRPr sz="1100">
              <a:solidFill>
                <a:srgbClr val="FFFFFF"/>
              </a:solidFill>
              <a:latin typeface="Raleway"/>
              <a:ea typeface="Raleway"/>
              <a:cs typeface="Raleway"/>
              <a:sym typeface="Raleway"/>
            </a:endParaRPr>
          </a:p>
        </p:txBody>
      </p:sp>
      <p:sp>
        <p:nvSpPr>
          <p:cNvPr id="581" name="Google Shape;581;p94"/>
          <p:cNvSpPr txBox="1"/>
          <p:nvPr/>
        </p:nvSpPr>
        <p:spPr>
          <a:xfrm>
            <a:off x="6629772" y="2693425"/>
            <a:ext cx="2166000" cy="501300"/>
          </a:xfrm>
          <a:prstGeom prst="rect">
            <a:avLst/>
          </a:prstGeom>
          <a:solidFill>
            <a:srgbClr val="5589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rgbClr val="FFFFFF"/>
                </a:solidFill>
                <a:latin typeface="Open Sans"/>
                <a:ea typeface="Open Sans"/>
                <a:cs typeface="Open Sans"/>
                <a:sym typeface="Open Sans"/>
              </a:rPr>
              <a:t>3</a:t>
            </a:r>
            <a:r>
              <a:rPr b="1" lang="en" sz="1100">
                <a:solidFill>
                  <a:srgbClr val="FFFFFF"/>
                </a:solidFill>
                <a:latin typeface="Open Sans"/>
                <a:ea typeface="Open Sans"/>
                <a:cs typeface="Open Sans"/>
                <a:sym typeface="Open Sans"/>
              </a:rPr>
              <a:t>. </a:t>
            </a:r>
            <a:r>
              <a:rPr lang="en" sz="1100">
                <a:solidFill>
                  <a:srgbClr val="FFFFFF"/>
                </a:solidFill>
                <a:latin typeface="Raleway"/>
                <a:ea typeface="Raleway"/>
                <a:cs typeface="Raleway"/>
                <a:sym typeface="Raleway"/>
              </a:rPr>
              <a:t>Tracking homeless status </a:t>
            </a:r>
            <a:endParaRPr sz="1100">
              <a:solidFill>
                <a:srgbClr val="FFFFFF"/>
              </a:solidFill>
              <a:latin typeface="Raleway"/>
              <a:ea typeface="Raleway"/>
              <a:cs typeface="Raleway"/>
              <a:sym typeface="Raleway"/>
            </a:endParaRPr>
          </a:p>
        </p:txBody>
      </p:sp>
      <p:sp>
        <p:nvSpPr>
          <p:cNvPr id="582" name="Google Shape;582;p94"/>
          <p:cNvSpPr txBox="1"/>
          <p:nvPr/>
        </p:nvSpPr>
        <p:spPr>
          <a:xfrm>
            <a:off x="6629750" y="3222700"/>
            <a:ext cx="2175600" cy="501300"/>
          </a:xfrm>
          <a:prstGeom prst="rect">
            <a:avLst/>
          </a:prstGeom>
          <a:solidFill>
            <a:srgbClr val="5589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rgbClr val="FFFFFF"/>
                </a:solidFill>
                <a:latin typeface="Open Sans"/>
                <a:ea typeface="Open Sans"/>
                <a:cs typeface="Open Sans"/>
                <a:sym typeface="Open Sans"/>
              </a:rPr>
              <a:t>6</a:t>
            </a:r>
            <a:r>
              <a:rPr b="1" lang="en" sz="1100">
                <a:solidFill>
                  <a:srgbClr val="FFFFFF"/>
                </a:solidFill>
                <a:latin typeface="Open Sans"/>
                <a:ea typeface="Open Sans"/>
                <a:cs typeface="Open Sans"/>
                <a:sym typeface="Open Sans"/>
              </a:rPr>
              <a:t>. </a:t>
            </a:r>
            <a:r>
              <a:rPr lang="en" sz="1100">
                <a:solidFill>
                  <a:srgbClr val="FFFFFF"/>
                </a:solidFill>
                <a:latin typeface="Raleway"/>
                <a:ea typeface="Raleway"/>
                <a:cs typeface="Raleway"/>
                <a:sym typeface="Raleway"/>
              </a:rPr>
              <a:t>Unique identifier</a:t>
            </a:r>
            <a:endParaRPr sz="1100">
              <a:solidFill>
                <a:srgbClr val="FFFFFF"/>
              </a:solidFill>
              <a:latin typeface="Raleway"/>
              <a:ea typeface="Raleway"/>
              <a:cs typeface="Raleway"/>
              <a:sym typeface="Raleway"/>
            </a:endParaRPr>
          </a:p>
        </p:txBody>
      </p:sp>
      <p:sp>
        <p:nvSpPr>
          <p:cNvPr id="583" name="Google Shape;583;p94"/>
          <p:cNvSpPr txBox="1"/>
          <p:nvPr/>
        </p:nvSpPr>
        <p:spPr>
          <a:xfrm>
            <a:off x="6629750" y="3751975"/>
            <a:ext cx="2166000" cy="525000"/>
          </a:xfrm>
          <a:prstGeom prst="rect">
            <a:avLst/>
          </a:prstGeom>
          <a:solidFill>
            <a:srgbClr val="5589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rgbClr val="FFFFFF"/>
                </a:solidFill>
                <a:latin typeface="Open Sans"/>
                <a:ea typeface="Open Sans"/>
                <a:cs typeface="Open Sans"/>
                <a:sym typeface="Open Sans"/>
              </a:rPr>
              <a:t>7</a:t>
            </a:r>
            <a:r>
              <a:rPr b="1" lang="en" sz="1100">
                <a:solidFill>
                  <a:srgbClr val="FFFFFF"/>
                </a:solidFill>
                <a:latin typeface="Open Sans"/>
                <a:ea typeface="Open Sans"/>
                <a:cs typeface="Open Sans"/>
                <a:sym typeface="Open Sans"/>
              </a:rPr>
              <a:t>. </a:t>
            </a:r>
            <a:r>
              <a:rPr lang="en" sz="1100">
                <a:solidFill>
                  <a:srgbClr val="FFFFFF"/>
                </a:solidFill>
                <a:latin typeface="Raleway"/>
                <a:ea typeface="Raleway"/>
                <a:cs typeface="Raleway"/>
                <a:sym typeface="Raleway"/>
              </a:rPr>
              <a:t>Tracking newly identified people    </a:t>
            </a:r>
            <a:endParaRPr sz="1100">
              <a:solidFill>
                <a:srgbClr val="FFFFFF"/>
              </a:solidFill>
              <a:latin typeface="Raleway"/>
              <a:ea typeface="Raleway"/>
              <a:cs typeface="Raleway"/>
              <a:sym typeface="Raleway"/>
            </a:endParaRPr>
          </a:p>
        </p:txBody>
      </p:sp>
      <p:sp>
        <p:nvSpPr>
          <p:cNvPr id="584" name="Google Shape;584;p94"/>
          <p:cNvSpPr txBox="1"/>
          <p:nvPr/>
        </p:nvSpPr>
        <p:spPr>
          <a:xfrm>
            <a:off x="6629779" y="4304950"/>
            <a:ext cx="2166000" cy="501300"/>
          </a:xfrm>
          <a:prstGeom prst="rect">
            <a:avLst/>
          </a:prstGeom>
          <a:solidFill>
            <a:srgbClr val="5589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rgbClr val="FFFFFF"/>
                </a:solidFill>
                <a:latin typeface="Open Sans"/>
                <a:ea typeface="Open Sans"/>
                <a:cs typeface="Open Sans"/>
                <a:sym typeface="Open Sans"/>
              </a:rPr>
              <a:t>10</a:t>
            </a:r>
            <a:r>
              <a:rPr b="1" lang="en" sz="1100">
                <a:solidFill>
                  <a:srgbClr val="FFFFFF"/>
                </a:solidFill>
                <a:latin typeface="Open Sans"/>
                <a:ea typeface="Open Sans"/>
                <a:cs typeface="Open Sans"/>
                <a:sym typeface="Open Sans"/>
              </a:rPr>
              <a:t>. </a:t>
            </a:r>
            <a:r>
              <a:rPr lang="en" sz="1100">
                <a:solidFill>
                  <a:srgbClr val="FFFFFF"/>
                </a:solidFill>
                <a:latin typeface="Raleway"/>
                <a:ea typeface="Raleway"/>
                <a:cs typeface="Raleway"/>
                <a:sym typeface="Raleway"/>
              </a:rPr>
              <a:t>Tracking returns to system</a:t>
            </a:r>
            <a:endParaRPr sz="1100">
              <a:solidFill>
                <a:srgbClr val="FFFFFF"/>
              </a:solidFill>
              <a:latin typeface="Raleway"/>
              <a:ea typeface="Raleway"/>
              <a:cs typeface="Raleway"/>
              <a:sym typeface="Raleway"/>
            </a:endParaRPr>
          </a:p>
        </p:txBody>
      </p:sp>
      <p:sp>
        <p:nvSpPr>
          <p:cNvPr id="585" name="Google Shape;585;p94"/>
          <p:cNvSpPr txBox="1"/>
          <p:nvPr/>
        </p:nvSpPr>
        <p:spPr>
          <a:xfrm>
            <a:off x="2024300" y="4281250"/>
            <a:ext cx="2427600" cy="525000"/>
          </a:xfrm>
          <a:prstGeom prst="rect">
            <a:avLst/>
          </a:prstGeom>
          <a:solidFill>
            <a:srgbClr val="5589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rgbClr val="FFFFFF"/>
                </a:solidFill>
                <a:latin typeface="Open Sans"/>
                <a:ea typeface="Open Sans"/>
                <a:cs typeface="Open Sans"/>
                <a:sym typeface="Open Sans"/>
              </a:rPr>
              <a:t>9</a:t>
            </a:r>
            <a:r>
              <a:rPr b="1" lang="en" sz="1100">
                <a:solidFill>
                  <a:srgbClr val="FFFFFF"/>
                </a:solidFill>
                <a:latin typeface="Open Sans"/>
                <a:ea typeface="Open Sans"/>
                <a:cs typeface="Open Sans"/>
                <a:sym typeface="Open Sans"/>
              </a:rPr>
              <a:t>. </a:t>
            </a:r>
            <a:r>
              <a:rPr lang="en" sz="1100">
                <a:solidFill>
                  <a:srgbClr val="FFFFFF"/>
                </a:solidFill>
                <a:latin typeface="Raleway"/>
                <a:ea typeface="Raleway"/>
                <a:cs typeface="Raleway"/>
                <a:sym typeface="Raleway"/>
              </a:rPr>
              <a:t>Including veterans </a:t>
            </a:r>
            <a:r>
              <a:rPr lang="en" sz="1100">
                <a:solidFill>
                  <a:srgbClr val="FFFFFF"/>
                </a:solidFill>
                <a:latin typeface="Raleway"/>
                <a:ea typeface="Raleway"/>
                <a:cs typeface="Raleway"/>
                <a:sym typeface="Raleway"/>
              </a:rPr>
              <a:t>experiencing</a:t>
            </a:r>
            <a:r>
              <a:rPr lang="en" sz="1100">
                <a:solidFill>
                  <a:srgbClr val="FFFFFF"/>
                </a:solidFill>
                <a:latin typeface="Raleway"/>
                <a:ea typeface="Raleway"/>
                <a:cs typeface="Raleway"/>
                <a:sym typeface="Raleway"/>
              </a:rPr>
              <a:t> chronic homelessness</a:t>
            </a:r>
            <a:endParaRPr sz="1100">
              <a:solidFill>
                <a:srgbClr val="FFFFFF"/>
              </a:solidFill>
              <a:latin typeface="Raleway"/>
              <a:ea typeface="Raleway"/>
              <a:cs typeface="Raleway"/>
              <a:sym typeface="Raleway"/>
            </a:endParaRPr>
          </a:p>
        </p:txBody>
      </p:sp>
      <p:sp>
        <p:nvSpPr>
          <p:cNvPr id="586" name="Google Shape;586;p94"/>
          <p:cNvSpPr txBox="1"/>
          <p:nvPr/>
        </p:nvSpPr>
        <p:spPr>
          <a:xfrm>
            <a:off x="6629775" y="2060589"/>
            <a:ext cx="2166000" cy="582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100">
              <a:solidFill>
                <a:srgbClr val="558920"/>
              </a:solidFill>
              <a:latin typeface="Raleway"/>
              <a:ea typeface="Raleway"/>
              <a:cs typeface="Raleway"/>
              <a:sym typeface="Raleway"/>
            </a:endParaRPr>
          </a:p>
          <a:p>
            <a:pPr indent="0" lvl="0" marL="0" rtl="0" algn="ctr">
              <a:spcBef>
                <a:spcPts val="0"/>
              </a:spcBef>
              <a:spcAft>
                <a:spcPts val="0"/>
              </a:spcAft>
              <a:buClr>
                <a:schemeClr val="dk2"/>
              </a:buClr>
              <a:buSzPts val="1100"/>
              <a:buFont typeface="Arial"/>
              <a:buNone/>
            </a:pPr>
            <a:r>
              <a:rPr b="1" lang="en" sz="1100">
                <a:solidFill>
                  <a:srgbClr val="558920"/>
                </a:solidFill>
                <a:latin typeface="Raleway"/>
                <a:ea typeface="Raleway"/>
                <a:cs typeface="Raleway"/>
                <a:sym typeface="Raleway"/>
              </a:rPr>
              <a:t>DATA INFRASTRUCTURE</a:t>
            </a:r>
            <a:endParaRPr b="1" sz="1100">
              <a:solidFill>
                <a:srgbClr val="558920"/>
              </a:solidFill>
              <a:latin typeface="Raleway"/>
              <a:ea typeface="Raleway"/>
              <a:cs typeface="Raleway"/>
              <a:sym typeface="Raleway"/>
            </a:endParaRPr>
          </a:p>
          <a:p>
            <a:pPr indent="0" lvl="0" marL="0" rtl="0" algn="ctr">
              <a:spcBef>
                <a:spcPts val="0"/>
              </a:spcBef>
              <a:spcAft>
                <a:spcPts val="0"/>
              </a:spcAft>
              <a:buNone/>
            </a:pPr>
            <a:r>
              <a:t/>
            </a:r>
            <a:endParaRPr b="1" sz="1100">
              <a:solidFill>
                <a:srgbClr val="558920"/>
              </a:solidFill>
              <a:latin typeface="Raleway"/>
              <a:ea typeface="Raleway"/>
              <a:cs typeface="Raleway"/>
              <a:sym typeface="Raleway"/>
            </a:endParaRPr>
          </a:p>
        </p:txBody>
      </p:sp>
      <p:grpSp>
        <p:nvGrpSpPr>
          <p:cNvPr id="587" name="Google Shape;587;p94"/>
          <p:cNvGrpSpPr/>
          <p:nvPr/>
        </p:nvGrpSpPr>
        <p:grpSpPr>
          <a:xfrm>
            <a:off x="189320" y="985172"/>
            <a:ext cx="1219674" cy="4232095"/>
            <a:chOff x="-1" y="375500"/>
            <a:chExt cx="1291753" cy="4795575"/>
          </a:xfrm>
        </p:grpSpPr>
        <p:pic>
          <p:nvPicPr>
            <p:cNvPr id="588" name="Google Shape;588;p94"/>
            <p:cNvPicPr preferRelativeResize="0"/>
            <p:nvPr/>
          </p:nvPicPr>
          <p:blipFill>
            <a:blip r:embed="rId3">
              <a:alphaModFix/>
            </a:blip>
            <a:stretch>
              <a:fillRect/>
            </a:stretch>
          </p:blipFill>
          <p:spPr>
            <a:xfrm>
              <a:off x="-1" y="375500"/>
              <a:ext cx="756050" cy="4795575"/>
            </a:xfrm>
            <a:prstGeom prst="rect">
              <a:avLst/>
            </a:prstGeom>
            <a:noFill/>
            <a:ln>
              <a:noFill/>
            </a:ln>
          </p:spPr>
        </p:pic>
        <p:pic>
          <p:nvPicPr>
            <p:cNvPr id="589" name="Google Shape;589;p94"/>
            <p:cNvPicPr preferRelativeResize="0"/>
            <p:nvPr/>
          </p:nvPicPr>
          <p:blipFill>
            <a:blip r:embed="rId4">
              <a:alphaModFix/>
            </a:blip>
            <a:stretch>
              <a:fillRect/>
            </a:stretch>
          </p:blipFill>
          <p:spPr>
            <a:xfrm>
              <a:off x="736075" y="375500"/>
              <a:ext cx="555678" cy="4645474"/>
            </a:xfrm>
            <a:prstGeom prst="rect">
              <a:avLst/>
            </a:prstGeom>
            <a:noFill/>
            <a:ln>
              <a:noFill/>
            </a:ln>
          </p:spPr>
        </p:pic>
      </p:grpSp>
      <p:sp>
        <p:nvSpPr>
          <p:cNvPr id="590" name="Google Shape;590;p94"/>
          <p:cNvSpPr txBox="1"/>
          <p:nvPr/>
        </p:nvSpPr>
        <p:spPr>
          <a:xfrm>
            <a:off x="0" y="47975"/>
            <a:ext cx="1670400" cy="126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Raleway"/>
                <a:ea typeface="Raleway"/>
                <a:cs typeface="Raleway"/>
                <a:sym typeface="Raleway"/>
              </a:rPr>
              <a:t>Charlotte  set a baseline of 9 on the veteran scorecard in Feb 2016. They achieved a perfect score in Dec 2018. </a:t>
            </a:r>
            <a:endParaRPr sz="1000">
              <a:latin typeface="Raleway"/>
              <a:ea typeface="Raleway"/>
              <a:cs typeface="Raleway"/>
              <a:sym typeface="Raleway"/>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